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D22518E-DCAC-495C-8B3F-DE54C848935F}" v="11" dt="2022-02-24T01:56:06.7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ysia Ward" userId="9575194a-8d42-4378-b995-9982c61b02c9" providerId="ADAL" clId="{ED22518E-DCAC-495C-8B3F-DE54C848935F}"/>
    <pc:docChg chg="undo custSel modSld">
      <pc:chgData name="Elysia Ward" userId="9575194a-8d42-4378-b995-9982c61b02c9" providerId="ADAL" clId="{ED22518E-DCAC-495C-8B3F-DE54C848935F}" dt="2022-02-24T01:56:06.746" v="57"/>
      <pc:docMkLst>
        <pc:docMk/>
      </pc:docMkLst>
      <pc:sldChg chg="addSp delSp modSp mod setBg">
        <pc:chgData name="Elysia Ward" userId="9575194a-8d42-4378-b995-9982c61b02c9" providerId="ADAL" clId="{ED22518E-DCAC-495C-8B3F-DE54C848935F}" dt="2022-02-24T01:55:24.282" v="34" actId="14100"/>
        <pc:sldMkLst>
          <pc:docMk/>
          <pc:sldMk cId="2214668938" sldId="256"/>
        </pc:sldMkLst>
        <pc:spChg chg="mod ord">
          <ac:chgData name="Elysia Ward" userId="9575194a-8d42-4378-b995-9982c61b02c9" providerId="ADAL" clId="{ED22518E-DCAC-495C-8B3F-DE54C848935F}" dt="2022-02-22T01:15:58.254" v="7" actId="26606"/>
          <ac:spMkLst>
            <pc:docMk/>
            <pc:sldMk cId="2214668938" sldId="256"/>
            <ac:spMk id="2" creationId="{17BB1B49-0C74-4F54-968D-A09A100F1F5D}"/>
          </ac:spMkLst>
        </pc:spChg>
        <pc:spChg chg="del mod ord">
          <ac:chgData name="Elysia Ward" userId="9575194a-8d42-4378-b995-9982c61b02c9" providerId="ADAL" clId="{ED22518E-DCAC-495C-8B3F-DE54C848935F}" dt="2022-02-22T01:36:37.117" v="29" actId="478"/>
          <ac:spMkLst>
            <pc:docMk/>
            <pc:sldMk cId="2214668938" sldId="256"/>
            <ac:spMk id="3" creationId="{F3907298-6802-4714-A63B-CB449D96758C}"/>
          </ac:spMkLst>
        </pc:spChg>
        <pc:spChg chg="add del mod">
          <ac:chgData name="Elysia Ward" userId="9575194a-8d42-4378-b995-9982c61b02c9" providerId="ADAL" clId="{ED22518E-DCAC-495C-8B3F-DE54C848935F}" dt="2022-02-22T01:36:39.828" v="30" actId="478"/>
          <ac:spMkLst>
            <pc:docMk/>
            <pc:sldMk cId="2214668938" sldId="256"/>
            <ac:spMk id="6" creationId="{50E7ACC6-E479-4C81-835E-B47C6066BA28}"/>
          </ac:spMkLst>
        </pc:spChg>
        <pc:spChg chg="add del">
          <ac:chgData name="Elysia Ward" userId="9575194a-8d42-4378-b995-9982c61b02c9" providerId="ADAL" clId="{ED22518E-DCAC-495C-8B3F-DE54C848935F}" dt="2022-02-22T01:15:47.873" v="3" actId="26606"/>
          <ac:spMkLst>
            <pc:docMk/>
            <pc:sldMk cId="2214668938" sldId="256"/>
            <ac:spMk id="10" creationId="{9ABC736F-FD1E-4980-876D-E5C38773936B}"/>
          </ac:spMkLst>
        </pc:spChg>
        <pc:spChg chg="add del">
          <ac:chgData name="Elysia Ward" userId="9575194a-8d42-4378-b995-9982c61b02c9" providerId="ADAL" clId="{ED22518E-DCAC-495C-8B3F-DE54C848935F}" dt="2022-02-22T01:15:47.873" v="3" actId="26606"/>
          <ac:spMkLst>
            <pc:docMk/>
            <pc:sldMk cId="2214668938" sldId="256"/>
            <ac:spMk id="12" creationId="{8D98EE46-797C-45B8-8337-491B94E0583F}"/>
          </ac:spMkLst>
        </pc:spChg>
        <pc:spChg chg="add del">
          <ac:chgData name="Elysia Ward" userId="9575194a-8d42-4378-b995-9982c61b02c9" providerId="ADAL" clId="{ED22518E-DCAC-495C-8B3F-DE54C848935F}" dt="2022-02-22T01:15:47.873" v="3" actId="26606"/>
          <ac:spMkLst>
            <pc:docMk/>
            <pc:sldMk cId="2214668938" sldId="256"/>
            <ac:spMk id="16" creationId="{3915B512-930A-40F0-82A6-4895B71A9566}"/>
          </ac:spMkLst>
        </pc:spChg>
        <pc:spChg chg="add del">
          <ac:chgData name="Elysia Ward" userId="9575194a-8d42-4378-b995-9982c61b02c9" providerId="ADAL" clId="{ED22518E-DCAC-495C-8B3F-DE54C848935F}" dt="2022-02-22T01:15:58.254" v="7" actId="26606"/>
          <ac:spMkLst>
            <pc:docMk/>
            <pc:sldMk cId="2214668938" sldId="256"/>
            <ac:spMk id="18" creationId="{4C0648FB-4388-443C-8D4E-4A9FF0336078}"/>
          </ac:spMkLst>
        </pc:spChg>
        <pc:spChg chg="add del">
          <ac:chgData name="Elysia Ward" userId="9575194a-8d42-4378-b995-9982c61b02c9" providerId="ADAL" clId="{ED22518E-DCAC-495C-8B3F-DE54C848935F}" dt="2022-02-22T01:15:58.254" v="7" actId="26606"/>
          <ac:spMkLst>
            <pc:docMk/>
            <pc:sldMk cId="2214668938" sldId="256"/>
            <ac:spMk id="19" creationId="{4A8D762E-DA8D-419A-BA44-68B93D3D92F8}"/>
          </ac:spMkLst>
        </pc:spChg>
        <pc:spChg chg="add del">
          <ac:chgData name="Elysia Ward" userId="9575194a-8d42-4378-b995-9982c61b02c9" providerId="ADAL" clId="{ED22518E-DCAC-495C-8B3F-DE54C848935F}" dt="2022-02-22T01:15:58.244" v="6" actId="26606"/>
          <ac:spMkLst>
            <pc:docMk/>
            <pc:sldMk cId="2214668938" sldId="256"/>
            <ac:spMk id="25" creationId="{A540FAC9-3505-49ED-9B06-A0F8C1485394}"/>
          </ac:spMkLst>
        </pc:spChg>
        <pc:spChg chg="add del">
          <ac:chgData name="Elysia Ward" userId="9575194a-8d42-4378-b995-9982c61b02c9" providerId="ADAL" clId="{ED22518E-DCAC-495C-8B3F-DE54C848935F}" dt="2022-02-22T01:15:58.244" v="6" actId="26606"/>
          <ac:spMkLst>
            <pc:docMk/>
            <pc:sldMk cId="2214668938" sldId="256"/>
            <ac:spMk id="27" creationId="{9879B3CD-E329-42F5-B136-BA1F37EC0532}"/>
          </ac:spMkLst>
        </pc:spChg>
        <pc:spChg chg="add del">
          <ac:chgData name="Elysia Ward" userId="9575194a-8d42-4378-b995-9982c61b02c9" providerId="ADAL" clId="{ED22518E-DCAC-495C-8B3F-DE54C848935F}" dt="2022-02-22T01:15:58.244" v="6" actId="26606"/>
          <ac:spMkLst>
            <pc:docMk/>
            <pc:sldMk cId="2214668938" sldId="256"/>
            <ac:spMk id="31" creationId="{EA0B4097-B645-43E0-A2B5-B8D688E74592}"/>
          </ac:spMkLst>
        </pc:spChg>
        <pc:spChg chg="add">
          <ac:chgData name="Elysia Ward" userId="9575194a-8d42-4378-b995-9982c61b02c9" providerId="ADAL" clId="{ED22518E-DCAC-495C-8B3F-DE54C848935F}" dt="2022-02-22T01:15:58.254" v="7" actId="26606"/>
          <ac:spMkLst>
            <pc:docMk/>
            <pc:sldMk cId="2214668938" sldId="256"/>
            <ac:spMk id="33" creationId="{9ABC736F-FD1E-4980-876D-E5C38773936B}"/>
          </ac:spMkLst>
        </pc:spChg>
        <pc:spChg chg="add">
          <ac:chgData name="Elysia Ward" userId="9575194a-8d42-4378-b995-9982c61b02c9" providerId="ADAL" clId="{ED22518E-DCAC-495C-8B3F-DE54C848935F}" dt="2022-02-22T01:15:58.254" v="7" actId="26606"/>
          <ac:spMkLst>
            <pc:docMk/>
            <pc:sldMk cId="2214668938" sldId="256"/>
            <ac:spMk id="34" creationId="{8D98EE46-797C-45B8-8337-491B94E0583F}"/>
          </ac:spMkLst>
        </pc:spChg>
        <pc:spChg chg="add">
          <ac:chgData name="Elysia Ward" userId="9575194a-8d42-4378-b995-9982c61b02c9" providerId="ADAL" clId="{ED22518E-DCAC-495C-8B3F-DE54C848935F}" dt="2022-02-22T01:15:58.254" v="7" actId="26606"/>
          <ac:spMkLst>
            <pc:docMk/>
            <pc:sldMk cId="2214668938" sldId="256"/>
            <ac:spMk id="36" creationId="{3915B512-930A-40F0-82A6-4895B71A9566}"/>
          </ac:spMkLst>
        </pc:spChg>
        <pc:picChg chg="add del mod">
          <ac:chgData name="Elysia Ward" userId="9575194a-8d42-4378-b995-9982c61b02c9" providerId="ADAL" clId="{ED22518E-DCAC-495C-8B3F-DE54C848935F}" dt="2022-02-24T01:55:13.759" v="31" actId="478"/>
          <ac:picMkLst>
            <pc:docMk/>
            <pc:sldMk cId="2214668938" sldId="256"/>
            <ac:picMk id="5" creationId="{8BC3E0C6-0CCD-4E62-AD49-4759ED7666A6}"/>
          </ac:picMkLst>
        </pc:picChg>
        <pc:picChg chg="add mod">
          <ac:chgData name="Elysia Ward" userId="9575194a-8d42-4378-b995-9982c61b02c9" providerId="ADAL" clId="{ED22518E-DCAC-495C-8B3F-DE54C848935F}" dt="2022-02-24T01:55:24.282" v="34" actId="14100"/>
          <ac:picMkLst>
            <pc:docMk/>
            <pc:sldMk cId="2214668938" sldId="256"/>
            <ac:picMk id="8" creationId="{B21DB696-99E5-4452-9221-E2C49CF1333E}"/>
          </ac:picMkLst>
        </pc:picChg>
        <pc:cxnChg chg="add del">
          <ac:chgData name="Elysia Ward" userId="9575194a-8d42-4378-b995-9982c61b02c9" providerId="ADAL" clId="{ED22518E-DCAC-495C-8B3F-DE54C848935F}" dt="2022-02-22T01:15:47.873" v="3" actId="26606"/>
          <ac:cxnSpMkLst>
            <pc:docMk/>
            <pc:sldMk cId="2214668938" sldId="256"/>
            <ac:cxnSpMk id="14" creationId="{4E4CA735-62CB-4665-AA7D-4A259E3F7CE6}"/>
          </ac:cxnSpMkLst>
        </pc:cxnChg>
        <pc:cxnChg chg="add del">
          <ac:chgData name="Elysia Ward" userId="9575194a-8d42-4378-b995-9982c61b02c9" providerId="ADAL" clId="{ED22518E-DCAC-495C-8B3F-DE54C848935F}" dt="2022-02-22T01:15:58.254" v="7" actId="26606"/>
          <ac:cxnSpMkLst>
            <pc:docMk/>
            <pc:sldMk cId="2214668938" sldId="256"/>
            <ac:cxnSpMk id="20" creationId="{47F95953-8E19-4C01-997F-0E959B52B7AB}"/>
          </ac:cxnSpMkLst>
        </pc:cxnChg>
        <pc:cxnChg chg="add del">
          <ac:chgData name="Elysia Ward" userId="9575194a-8d42-4378-b995-9982c61b02c9" providerId="ADAL" clId="{ED22518E-DCAC-495C-8B3F-DE54C848935F}" dt="2022-02-22T01:15:58.244" v="6" actId="26606"/>
          <ac:cxnSpMkLst>
            <pc:docMk/>
            <pc:sldMk cId="2214668938" sldId="256"/>
            <ac:cxnSpMk id="29" creationId="{51B042EF-3024-4C57-B282-1B30607FB7C7}"/>
          </ac:cxnSpMkLst>
        </pc:cxnChg>
        <pc:cxnChg chg="add">
          <ac:chgData name="Elysia Ward" userId="9575194a-8d42-4378-b995-9982c61b02c9" providerId="ADAL" clId="{ED22518E-DCAC-495C-8B3F-DE54C848935F}" dt="2022-02-22T01:15:58.254" v="7" actId="26606"/>
          <ac:cxnSpMkLst>
            <pc:docMk/>
            <pc:sldMk cId="2214668938" sldId="256"/>
            <ac:cxnSpMk id="35" creationId="{4E4CA735-62CB-4665-AA7D-4A259E3F7CE6}"/>
          </ac:cxnSpMkLst>
        </pc:cxnChg>
      </pc:sldChg>
      <pc:sldChg chg="addSp delSp modSp mod setBg">
        <pc:chgData name="Elysia Ward" userId="9575194a-8d42-4378-b995-9982c61b02c9" providerId="ADAL" clId="{ED22518E-DCAC-495C-8B3F-DE54C848935F}" dt="2022-02-24T01:55:41.203" v="39" actId="1076"/>
        <pc:sldMkLst>
          <pc:docMk/>
          <pc:sldMk cId="4238276700" sldId="257"/>
        </pc:sldMkLst>
        <pc:spChg chg="mod">
          <ac:chgData name="Elysia Ward" userId="9575194a-8d42-4378-b995-9982c61b02c9" providerId="ADAL" clId="{ED22518E-DCAC-495C-8B3F-DE54C848935F}" dt="2022-02-22T01:16:09.652" v="10" actId="26606"/>
          <ac:spMkLst>
            <pc:docMk/>
            <pc:sldMk cId="4238276700" sldId="257"/>
            <ac:spMk id="2" creationId="{7FA03B13-563F-486A-8E6A-828C73553AE2}"/>
          </ac:spMkLst>
        </pc:spChg>
        <pc:spChg chg="mod">
          <ac:chgData name="Elysia Ward" userId="9575194a-8d42-4378-b995-9982c61b02c9" providerId="ADAL" clId="{ED22518E-DCAC-495C-8B3F-DE54C848935F}" dt="2022-02-22T01:16:09.652" v="10" actId="26606"/>
          <ac:spMkLst>
            <pc:docMk/>
            <pc:sldMk cId="4238276700" sldId="257"/>
            <ac:spMk id="3" creationId="{57BA1F08-D724-4C3D-B2F1-866E7CC21280}"/>
          </ac:spMkLst>
        </pc:spChg>
        <pc:spChg chg="add">
          <ac:chgData name="Elysia Ward" userId="9575194a-8d42-4378-b995-9982c61b02c9" providerId="ADAL" clId="{ED22518E-DCAC-495C-8B3F-DE54C848935F}" dt="2022-02-22T01:16:09.652" v="10" actId="26606"/>
          <ac:spMkLst>
            <pc:docMk/>
            <pc:sldMk cId="4238276700" sldId="257"/>
            <ac:spMk id="10" creationId="{81AEB8A9-B768-4E30-BA55-D919E6687343}"/>
          </ac:spMkLst>
        </pc:spChg>
        <pc:picChg chg="add del mod">
          <ac:chgData name="Elysia Ward" userId="9575194a-8d42-4378-b995-9982c61b02c9" providerId="ADAL" clId="{ED22518E-DCAC-495C-8B3F-DE54C848935F}" dt="2022-02-24T01:55:34.974" v="38" actId="478"/>
          <ac:picMkLst>
            <pc:docMk/>
            <pc:sldMk cId="4238276700" sldId="257"/>
            <ac:picMk id="5" creationId="{B54F3985-A5A4-4B30-AA95-8FA280F0B777}"/>
          </ac:picMkLst>
        </pc:picChg>
        <pc:picChg chg="add mod">
          <ac:chgData name="Elysia Ward" userId="9575194a-8d42-4378-b995-9982c61b02c9" providerId="ADAL" clId="{ED22518E-DCAC-495C-8B3F-DE54C848935F}" dt="2022-02-24T01:55:41.203" v="39" actId="1076"/>
          <ac:picMkLst>
            <pc:docMk/>
            <pc:sldMk cId="4238276700" sldId="257"/>
            <ac:picMk id="6" creationId="{B21DB696-99E5-4452-9221-E2C49CF1333E}"/>
          </ac:picMkLst>
        </pc:picChg>
      </pc:sldChg>
      <pc:sldChg chg="addSp delSp modSp mod setBg">
        <pc:chgData name="Elysia Ward" userId="9575194a-8d42-4378-b995-9982c61b02c9" providerId="ADAL" clId="{ED22518E-DCAC-495C-8B3F-DE54C848935F}" dt="2022-02-24T01:55:44.534" v="41"/>
        <pc:sldMkLst>
          <pc:docMk/>
          <pc:sldMk cId="2364970001" sldId="258"/>
        </pc:sldMkLst>
        <pc:spChg chg="mod">
          <ac:chgData name="Elysia Ward" userId="9575194a-8d42-4378-b995-9982c61b02c9" providerId="ADAL" clId="{ED22518E-DCAC-495C-8B3F-DE54C848935F}" dt="2022-02-22T01:16:15.413" v="12" actId="26606"/>
          <ac:spMkLst>
            <pc:docMk/>
            <pc:sldMk cId="2364970001" sldId="258"/>
            <ac:spMk id="2" creationId="{EFF3A567-ABD7-441B-B441-21797081A340}"/>
          </ac:spMkLst>
        </pc:spChg>
        <pc:spChg chg="mod">
          <ac:chgData name="Elysia Ward" userId="9575194a-8d42-4378-b995-9982c61b02c9" providerId="ADAL" clId="{ED22518E-DCAC-495C-8B3F-DE54C848935F}" dt="2022-02-22T01:16:15.413" v="12" actId="26606"/>
          <ac:spMkLst>
            <pc:docMk/>
            <pc:sldMk cId="2364970001" sldId="258"/>
            <ac:spMk id="3" creationId="{13B17FD5-3C00-418D-9324-644F1E26DD2B}"/>
          </ac:spMkLst>
        </pc:spChg>
        <pc:spChg chg="add">
          <ac:chgData name="Elysia Ward" userId="9575194a-8d42-4378-b995-9982c61b02c9" providerId="ADAL" clId="{ED22518E-DCAC-495C-8B3F-DE54C848935F}" dt="2022-02-22T01:16:15.413" v="12" actId="26606"/>
          <ac:spMkLst>
            <pc:docMk/>
            <pc:sldMk cId="2364970001" sldId="258"/>
            <ac:spMk id="10" creationId="{81AEB8A9-B768-4E30-BA55-D919E6687343}"/>
          </ac:spMkLst>
        </pc:spChg>
        <pc:picChg chg="add del mod">
          <ac:chgData name="Elysia Ward" userId="9575194a-8d42-4378-b995-9982c61b02c9" providerId="ADAL" clId="{ED22518E-DCAC-495C-8B3F-DE54C848935F}" dt="2022-02-24T01:55:44.175" v="40" actId="478"/>
          <ac:picMkLst>
            <pc:docMk/>
            <pc:sldMk cId="2364970001" sldId="258"/>
            <ac:picMk id="5" creationId="{FDA56BF0-7260-4445-B244-9522D3EF07E4}"/>
          </ac:picMkLst>
        </pc:picChg>
        <pc:picChg chg="add mod">
          <ac:chgData name="Elysia Ward" userId="9575194a-8d42-4378-b995-9982c61b02c9" providerId="ADAL" clId="{ED22518E-DCAC-495C-8B3F-DE54C848935F}" dt="2022-02-24T01:55:44.534" v="41"/>
          <ac:picMkLst>
            <pc:docMk/>
            <pc:sldMk cId="2364970001" sldId="258"/>
            <ac:picMk id="6" creationId="{2523D136-AE00-4762-B34E-D37FB79E4359}"/>
          </ac:picMkLst>
        </pc:picChg>
      </pc:sldChg>
      <pc:sldChg chg="addSp delSp modSp mod setBg">
        <pc:chgData name="Elysia Ward" userId="9575194a-8d42-4378-b995-9982c61b02c9" providerId="ADAL" clId="{ED22518E-DCAC-495C-8B3F-DE54C848935F}" dt="2022-02-24T01:55:48.651" v="43"/>
        <pc:sldMkLst>
          <pc:docMk/>
          <pc:sldMk cId="2175703022" sldId="259"/>
        </pc:sldMkLst>
        <pc:spChg chg="mod">
          <ac:chgData name="Elysia Ward" userId="9575194a-8d42-4378-b995-9982c61b02c9" providerId="ADAL" clId="{ED22518E-DCAC-495C-8B3F-DE54C848935F}" dt="2022-02-22T01:16:19.649" v="14" actId="26606"/>
          <ac:spMkLst>
            <pc:docMk/>
            <pc:sldMk cId="2175703022" sldId="259"/>
            <ac:spMk id="2" creationId="{554509D7-0B39-4CAA-A5E4-70FB9FE3FFAD}"/>
          </ac:spMkLst>
        </pc:spChg>
        <pc:spChg chg="mod">
          <ac:chgData name="Elysia Ward" userId="9575194a-8d42-4378-b995-9982c61b02c9" providerId="ADAL" clId="{ED22518E-DCAC-495C-8B3F-DE54C848935F}" dt="2022-02-22T01:16:19.649" v="14" actId="26606"/>
          <ac:spMkLst>
            <pc:docMk/>
            <pc:sldMk cId="2175703022" sldId="259"/>
            <ac:spMk id="3" creationId="{8AECEF59-CB5F-44CF-8235-0548FE526C8B}"/>
          </ac:spMkLst>
        </pc:spChg>
        <pc:spChg chg="add">
          <ac:chgData name="Elysia Ward" userId="9575194a-8d42-4378-b995-9982c61b02c9" providerId="ADAL" clId="{ED22518E-DCAC-495C-8B3F-DE54C848935F}" dt="2022-02-22T01:16:19.649" v="14" actId="26606"/>
          <ac:spMkLst>
            <pc:docMk/>
            <pc:sldMk cId="2175703022" sldId="259"/>
            <ac:spMk id="10" creationId="{81AEB8A9-B768-4E30-BA55-D919E6687343}"/>
          </ac:spMkLst>
        </pc:spChg>
        <pc:picChg chg="add del mod">
          <ac:chgData name="Elysia Ward" userId="9575194a-8d42-4378-b995-9982c61b02c9" providerId="ADAL" clId="{ED22518E-DCAC-495C-8B3F-DE54C848935F}" dt="2022-02-24T01:55:48.318" v="42" actId="478"/>
          <ac:picMkLst>
            <pc:docMk/>
            <pc:sldMk cId="2175703022" sldId="259"/>
            <ac:picMk id="5" creationId="{62D729AF-4AF3-44EE-9BF0-48703999C3ED}"/>
          </ac:picMkLst>
        </pc:picChg>
        <pc:picChg chg="add mod">
          <ac:chgData name="Elysia Ward" userId="9575194a-8d42-4378-b995-9982c61b02c9" providerId="ADAL" clId="{ED22518E-DCAC-495C-8B3F-DE54C848935F}" dt="2022-02-24T01:55:48.651" v="43"/>
          <ac:picMkLst>
            <pc:docMk/>
            <pc:sldMk cId="2175703022" sldId="259"/>
            <ac:picMk id="6" creationId="{D30943AB-493F-484A-AA5B-B8C9A5EE971B}"/>
          </ac:picMkLst>
        </pc:picChg>
      </pc:sldChg>
      <pc:sldChg chg="addSp delSp modSp mod setBg">
        <pc:chgData name="Elysia Ward" userId="9575194a-8d42-4378-b995-9982c61b02c9" providerId="ADAL" clId="{ED22518E-DCAC-495C-8B3F-DE54C848935F}" dt="2022-02-24T01:55:50.838" v="45"/>
        <pc:sldMkLst>
          <pc:docMk/>
          <pc:sldMk cId="11525505" sldId="260"/>
        </pc:sldMkLst>
        <pc:spChg chg="mod">
          <ac:chgData name="Elysia Ward" userId="9575194a-8d42-4378-b995-9982c61b02c9" providerId="ADAL" clId="{ED22518E-DCAC-495C-8B3F-DE54C848935F}" dt="2022-02-22T01:16:30.668" v="16" actId="26606"/>
          <ac:spMkLst>
            <pc:docMk/>
            <pc:sldMk cId="11525505" sldId="260"/>
            <ac:spMk id="2" creationId="{214A0C4D-4C19-4E0A-93F4-7EFEAD2310E2}"/>
          </ac:spMkLst>
        </pc:spChg>
        <pc:spChg chg="mod">
          <ac:chgData name="Elysia Ward" userId="9575194a-8d42-4378-b995-9982c61b02c9" providerId="ADAL" clId="{ED22518E-DCAC-495C-8B3F-DE54C848935F}" dt="2022-02-22T01:16:30.668" v="16" actId="26606"/>
          <ac:spMkLst>
            <pc:docMk/>
            <pc:sldMk cId="11525505" sldId="260"/>
            <ac:spMk id="3" creationId="{256132C7-472C-496D-AA67-BF7F8A708BBF}"/>
          </ac:spMkLst>
        </pc:spChg>
        <pc:spChg chg="add">
          <ac:chgData name="Elysia Ward" userId="9575194a-8d42-4378-b995-9982c61b02c9" providerId="ADAL" clId="{ED22518E-DCAC-495C-8B3F-DE54C848935F}" dt="2022-02-22T01:16:30.668" v="16" actId="26606"/>
          <ac:spMkLst>
            <pc:docMk/>
            <pc:sldMk cId="11525505" sldId="260"/>
            <ac:spMk id="10" creationId="{81AEB8A9-B768-4E30-BA55-D919E6687343}"/>
          </ac:spMkLst>
        </pc:spChg>
        <pc:picChg chg="add del mod">
          <ac:chgData name="Elysia Ward" userId="9575194a-8d42-4378-b995-9982c61b02c9" providerId="ADAL" clId="{ED22518E-DCAC-495C-8B3F-DE54C848935F}" dt="2022-02-24T01:55:50.519" v="44" actId="478"/>
          <ac:picMkLst>
            <pc:docMk/>
            <pc:sldMk cId="11525505" sldId="260"/>
            <ac:picMk id="5" creationId="{D34B2162-0892-4BCC-9D50-828209257085}"/>
          </ac:picMkLst>
        </pc:picChg>
        <pc:picChg chg="add mod">
          <ac:chgData name="Elysia Ward" userId="9575194a-8d42-4378-b995-9982c61b02c9" providerId="ADAL" clId="{ED22518E-DCAC-495C-8B3F-DE54C848935F}" dt="2022-02-24T01:55:50.838" v="45"/>
          <ac:picMkLst>
            <pc:docMk/>
            <pc:sldMk cId="11525505" sldId="260"/>
            <ac:picMk id="6" creationId="{39065AD7-9268-483F-ABB4-DF2CDBAEE90C}"/>
          </ac:picMkLst>
        </pc:picChg>
      </pc:sldChg>
      <pc:sldChg chg="addSp delSp modSp mod setBg">
        <pc:chgData name="Elysia Ward" userId="9575194a-8d42-4378-b995-9982c61b02c9" providerId="ADAL" clId="{ED22518E-DCAC-495C-8B3F-DE54C848935F}" dt="2022-02-24T01:55:53.844" v="47"/>
        <pc:sldMkLst>
          <pc:docMk/>
          <pc:sldMk cId="2433493220" sldId="261"/>
        </pc:sldMkLst>
        <pc:spChg chg="mod">
          <ac:chgData name="Elysia Ward" userId="9575194a-8d42-4378-b995-9982c61b02c9" providerId="ADAL" clId="{ED22518E-DCAC-495C-8B3F-DE54C848935F}" dt="2022-02-22T01:16:33.492" v="18" actId="26606"/>
          <ac:spMkLst>
            <pc:docMk/>
            <pc:sldMk cId="2433493220" sldId="261"/>
            <ac:spMk id="2" creationId="{754E53FC-AA57-4FAE-9775-D43E4CD82BC9}"/>
          </ac:spMkLst>
        </pc:spChg>
        <pc:spChg chg="mod">
          <ac:chgData name="Elysia Ward" userId="9575194a-8d42-4378-b995-9982c61b02c9" providerId="ADAL" clId="{ED22518E-DCAC-495C-8B3F-DE54C848935F}" dt="2022-02-22T01:16:33.492" v="18" actId="26606"/>
          <ac:spMkLst>
            <pc:docMk/>
            <pc:sldMk cId="2433493220" sldId="261"/>
            <ac:spMk id="3" creationId="{2D2E1366-95CD-40A0-83B1-DC60633A1DE2}"/>
          </ac:spMkLst>
        </pc:spChg>
        <pc:spChg chg="add">
          <ac:chgData name="Elysia Ward" userId="9575194a-8d42-4378-b995-9982c61b02c9" providerId="ADAL" clId="{ED22518E-DCAC-495C-8B3F-DE54C848935F}" dt="2022-02-22T01:16:33.492" v="18" actId="26606"/>
          <ac:spMkLst>
            <pc:docMk/>
            <pc:sldMk cId="2433493220" sldId="261"/>
            <ac:spMk id="10" creationId="{81AEB8A9-B768-4E30-BA55-D919E6687343}"/>
          </ac:spMkLst>
        </pc:spChg>
        <pc:picChg chg="add del mod">
          <ac:chgData name="Elysia Ward" userId="9575194a-8d42-4378-b995-9982c61b02c9" providerId="ADAL" clId="{ED22518E-DCAC-495C-8B3F-DE54C848935F}" dt="2022-02-24T01:55:53.522" v="46" actId="478"/>
          <ac:picMkLst>
            <pc:docMk/>
            <pc:sldMk cId="2433493220" sldId="261"/>
            <ac:picMk id="5" creationId="{3D383742-4494-4437-8DD2-220A7FD20D11}"/>
          </ac:picMkLst>
        </pc:picChg>
        <pc:picChg chg="add mod">
          <ac:chgData name="Elysia Ward" userId="9575194a-8d42-4378-b995-9982c61b02c9" providerId="ADAL" clId="{ED22518E-DCAC-495C-8B3F-DE54C848935F}" dt="2022-02-24T01:55:53.844" v="47"/>
          <ac:picMkLst>
            <pc:docMk/>
            <pc:sldMk cId="2433493220" sldId="261"/>
            <ac:picMk id="6" creationId="{A0BC117B-E72F-4E2A-AF53-86D3D7C92E6E}"/>
          </ac:picMkLst>
        </pc:picChg>
      </pc:sldChg>
      <pc:sldChg chg="addSp delSp modSp mod setBg">
        <pc:chgData name="Elysia Ward" userId="9575194a-8d42-4378-b995-9982c61b02c9" providerId="ADAL" clId="{ED22518E-DCAC-495C-8B3F-DE54C848935F}" dt="2022-02-24T01:55:56.348" v="49"/>
        <pc:sldMkLst>
          <pc:docMk/>
          <pc:sldMk cId="4038201106" sldId="262"/>
        </pc:sldMkLst>
        <pc:spChg chg="mod">
          <ac:chgData name="Elysia Ward" userId="9575194a-8d42-4378-b995-9982c61b02c9" providerId="ADAL" clId="{ED22518E-DCAC-495C-8B3F-DE54C848935F}" dt="2022-02-22T01:16:36.303" v="20" actId="26606"/>
          <ac:spMkLst>
            <pc:docMk/>
            <pc:sldMk cId="4038201106" sldId="262"/>
            <ac:spMk id="2" creationId="{A59549FA-4D4B-4BFD-93DE-292AC164498F}"/>
          </ac:spMkLst>
        </pc:spChg>
        <pc:spChg chg="mod">
          <ac:chgData name="Elysia Ward" userId="9575194a-8d42-4378-b995-9982c61b02c9" providerId="ADAL" clId="{ED22518E-DCAC-495C-8B3F-DE54C848935F}" dt="2022-02-22T01:16:36.303" v="20" actId="26606"/>
          <ac:spMkLst>
            <pc:docMk/>
            <pc:sldMk cId="4038201106" sldId="262"/>
            <ac:spMk id="3" creationId="{3BBF26B4-94B0-4AC3-B88A-5B608B27354D}"/>
          </ac:spMkLst>
        </pc:spChg>
        <pc:spChg chg="add">
          <ac:chgData name="Elysia Ward" userId="9575194a-8d42-4378-b995-9982c61b02c9" providerId="ADAL" clId="{ED22518E-DCAC-495C-8B3F-DE54C848935F}" dt="2022-02-22T01:16:36.303" v="20" actId="26606"/>
          <ac:spMkLst>
            <pc:docMk/>
            <pc:sldMk cId="4038201106" sldId="262"/>
            <ac:spMk id="10" creationId="{81AEB8A9-B768-4E30-BA55-D919E6687343}"/>
          </ac:spMkLst>
        </pc:spChg>
        <pc:picChg chg="add del mod">
          <ac:chgData name="Elysia Ward" userId="9575194a-8d42-4378-b995-9982c61b02c9" providerId="ADAL" clId="{ED22518E-DCAC-495C-8B3F-DE54C848935F}" dt="2022-02-24T01:55:56.011" v="48" actId="478"/>
          <ac:picMkLst>
            <pc:docMk/>
            <pc:sldMk cId="4038201106" sldId="262"/>
            <ac:picMk id="5" creationId="{E2C480F8-4129-44BF-8118-98A2179A86D5}"/>
          </ac:picMkLst>
        </pc:picChg>
        <pc:picChg chg="add mod">
          <ac:chgData name="Elysia Ward" userId="9575194a-8d42-4378-b995-9982c61b02c9" providerId="ADAL" clId="{ED22518E-DCAC-495C-8B3F-DE54C848935F}" dt="2022-02-24T01:55:56.348" v="49"/>
          <ac:picMkLst>
            <pc:docMk/>
            <pc:sldMk cId="4038201106" sldId="262"/>
            <ac:picMk id="6" creationId="{452002E9-EEE3-4F08-83BD-0965054D7E19}"/>
          </ac:picMkLst>
        </pc:picChg>
      </pc:sldChg>
      <pc:sldChg chg="addSp delSp modSp mod setBg">
        <pc:chgData name="Elysia Ward" userId="9575194a-8d42-4378-b995-9982c61b02c9" providerId="ADAL" clId="{ED22518E-DCAC-495C-8B3F-DE54C848935F}" dt="2022-02-24T01:55:59.871" v="51"/>
        <pc:sldMkLst>
          <pc:docMk/>
          <pc:sldMk cId="677633677" sldId="263"/>
        </pc:sldMkLst>
        <pc:spChg chg="mod">
          <ac:chgData name="Elysia Ward" userId="9575194a-8d42-4378-b995-9982c61b02c9" providerId="ADAL" clId="{ED22518E-DCAC-495C-8B3F-DE54C848935F}" dt="2022-02-22T01:16:44.606" v="22" actId="26606"/>
          <ac:spMkLst>
            <pc:docMk/>
            <pc:sldMk cId="677633677" sldId="263"/>
            <ac:spMk id="2" creationId="{1A6DE305-07A9-4E30-B610-B3F5D17AC2E9}"/>
          </ac:spMkLst>
        </pc:spChg>
        <pc:spChg chg="mod">
          <ac:chgData name="Elysia Ward" userId="9575194a-8d42-4378-b995-9982c61b02c9" providerId="ADAL" clId="{ED22518E-DCAC-495C-8B3F-DE54C848935F}" dt="2022-02-22T01:16:44.606" v="22" actId="26606"/>
          <ac:spMkLst>
            <pc:docMk/>
            <pc:sldMk cId="677633677" sldId="263"/>
            <ac:spMk id="3" creationId="{C4C7E616-BA70-42EB-A20E-33BA7A0DCABE}"/>
          </ac:spMkLst>
        </pc:spChg>
        <pc:spChg chg="add">
          <ac:chgData name="Elysia Ward" userId="9575194a-8d42-4378-b995-9982c61b02c9" providerId="ADAL" clId="{ED22518E-DCAC-495C-8B3F-DE54C848935F}" dt="2022-02-22T01:16:44.606" v="22" actId="26606"/>
          <ac:spMkLst>
            <pc:docMk/>
            <pc:sldMk cId="677633677" sldId="263"/>
            <ac:spMk id="10" creationId="{81AEB8A9-B768-4E30-BA55-D919E6687343}"/>
          </ac:spMkLst>
        </pc:spChg>
        <pc:picChg chg="add del mod">
          <ac:chgData name="Elysia Ward" userId="9575194a-8d42-4378-b995-9982c61b02c9" providerId="ADAL" clId="{ED22518E-DCAC-495C-8B3F-DE54C848935F}" dt="2022-02-24T01:55:59.555" v="50" actId="478"/>
          <ac:picMkLst>
            <pc:docMk/>
            <pc:sldMk cId="677633677" sldId="263"/>
            <ac:picMk id="5" creationId="{8D92E6B4-5ABC-4062-AA5F-B814741630C0}"/>
          </ac:picMkLst>
        </pc:picChg>
        <pc:picChg chg="add mod">
          <ac:chgData name="Elysia Ward" userId="9575194a-8d42-4378-b995-9982c61b02c9" providerId="ADAL" clId="{ED22518E-DCAC-495C-8B3F-DE54C848935F}" dt="2022-02-24T01:55:59.871" v="51"/>
          <ac:picMkLst>
            <pc:docMk/>
            <pc:sldMk cId="677633677" sldId="263"/>
            <ac:picMk id="6" creationId="{7E18A8DB-3603-42C9-ADE9-BA93767AED33}"/>
          </ac:picMkLst>
        </pc:picChg>
      </pc:sldChg>
      <pc:sldChg chg="addSp delSp modSp mod setBg">
        <pc:chgData name="Elysia Ward" userId="9575194a-8d42-4378-b995-9982c61b02c9" providerId="ADAL" clId="{ED22518E-DCAC-495C-8B3F-DE54C848935F}" dt="2022-02-24T01:56:02.105" v="53"/>
        <pc:sldMkLst>
          <pc:docMk/>
          <pc:sldMk cId="298879252" sldId="264"/>
        </pc:sldMkLst>
        <pc:spChg chg="mod">
          <ac:chgData name="Elysia Ward" userId="9575194a-8d42-4378-b995-9982c61b02c9" providerId="ADAL" clId="{ED22518E-DCAC-495C-8B3F-DE54C848935F}" dt="2022-02-22T01:16:47.837" v="24" actId="26606"/>
          <ac:spMkLst>
            <pc:docMk/>
            <pc:sldMk cId="298879252" sldId="264"/>
            <ac:spMk id="2" creationId="{EB137277-4052-4D65-A8E8-7B053E32EFCE}"/>
          </ac:spMkLst>
        </pc:spChg>
        <pc:spChg chg="mod">
          <ac:chgData name="Elysia Ward" userId="9575194a-8d42-4378-b995-9982c61b02c9" providerId="ADAL" clId="{ED22518E-DCAC-495C-8B3F-DE54C848935F}" dt="2022-02-22T01:16:47.837" v="24" actId="26606"/>
          <ac:spMkLst>
            <pc:docMk/>
            <pc:sldMk cId="298879252" sldId="264"/>
            <ac:spMk id="3" creationId="{3824A1AC-D906-44B6-9539-4A0651A41FC4}"/>
          </ac:spMkLst>
        </pc:spChg>
        <pc:spChg chg="add">
          <ac:chgData name="Elysia Ward" userId="9575194a-8d42-4378-b995-9982c61b02c9" providerId="ADAL" clId="{ED22518E-DCAC-495C-8B3F-DE54C848935F}" dt="2022-02-22T01:16:47.837" v="24" actId="26606"/>
          <ac:spMkLst>
            <pc:docMk/>
            <pc:sldMk cId="298879252" sldId="264"/>
            <ac:spMk id="10" creationId="{81AEB8A9-B768-4E30-BA55-D919E6687343}"/>
          </ac:spMkLst>
        </pc:spChg>
        <pc:picChg chg="add del mod">
          <ac:chgData name="Elysia Ward" userId="9575194a-8d42-4378-b995-9982c61b02c9" providerId="ADAL" clId="{ED22518E-DCAC-495C-8B3F-DE54C848935F}" dt="2022-02-24T01:56:01.736" v="52" actId="478"/>
          <ac:picMkLst>
            <pc:docMk/>
            <pc:sldMk cId="298879252" sldId="264"/>
            <ac:picMk id="5" creationId="{026B498E-586B-43A5-A823-2554A4D9DEEF}"/>
          </ac:picMkLst>
        </pc:picChg>
        <pc:picChg chg="add mod">
          <ac:chgData name="Elysia Ward" userId="9575194a-8d42-4378-b995-9982c61b02c9" providerId="ADAL" clId="{ED22518E-DCAC-495C-8B3F-DE54C848935F}" dt="2022-02-24T01:56:02.105" v="53"/>
          <ac:picMkLst>
            <pc:docMk/>
            <pc:sldMk cId="298879252" sldId="264"/>
            <ac:picMk id="6" creationId="{764292CA-11AA-4A67-AF19-DD75340F2241}"/>
          </ac:picMkLst>
        </pc:picChg>
      </pc:sldChg>
      <pc:sldChg chg="addSp delSp modSp mod setBg">
        <pc:chgData name="Elysia Ward" userId="9575194a-8d42-4378-b995-9982c61b02c9" providerId="ADAL" clId="{ED22518E-DCAC-495C-8B3F-DE54C848935F}" dt="2022-02-24T01:56:04.443" v="55"/>
        <pc:sldMkLst>
          <pc:docMk/>
          <pc:sldMk cId="2228409059" sldId="265"/>
        </pc:sldMkLst>
        <pc:spChg chg="mod">
          <ac:chgData name="Elysia Ward" userId="9575194a-8d42-4378-b995-9982c61b02c9" providerId="ADAL" clId="{ED22518E-DCAC-495C-8B3F-DE54C848935F}" dt="2022-02-22T01:16:51.234" v="26" actId="26606"/>
          <ac:spMkLst>
            <pc:docMk/>
            <pc:sldMk cId="2228409059" sldId="265"/>
            <ac:spMk id="2" creationId="{416DB16B-AD3D-4A36-9EFF-F2173B123EA1}"/>
          </ac:spMkLst>
        </pc:spChg>
        <pc:spChg chg="mod">
          <ac:chgData name="Elysia Ward" userId="9575194a-8d42-4378-b995-9982c61b02c9" providerId="ADAL" clId="{ED22518E-DCAC-495C-8B3F-DE54C848935F}" dt="2022-02-22T01:16:51.234" v="26" actId="26606"/>
          <ac:spMkLst>
            <pc:docMk/>
            <pc:sldMk cId="2228409059" sldId="265"/>
            <ac:spMk id="3" creationId="{8E7D1F84-CCA7-4262-A447-553B7239BF41}"/>
          </ac:spMkLst>
        </pc:spChg>
        <pc:spChg chg="add">
          <ac:chgData name="Elysia Ward" userId="9575194a-8d42-4378-b995-9982c61b02c9" providerId="ADAL" clId="{ED22518E-DCAC-495C-8B3F-DE54C848935F}" dt="2022-02-22T01:16:51.234" v="26" actId="26606"/>
          <ac:spMkLst>
            <pc:docMk/>
            <pc:sldMk cId="2228409059" sldId="265"/>
            <ac:spMk id="10" creationId="{81AEB8A9-B768-4E30-BA55-D919E6687343}"/>
          </ac:spMkLst>
        </pc:spChg>
        <pc:picChg chg="add del mod">
          <ac:chgData name="Elysia Ward" userId="9575194a-8d42-4378-b995-9982c61b02c9" providerId="ADAL" clId="{ED22518E-DCAC-495C-8B3F-DE54C848935F}" dt="2022-02-24T01:56:04.110" v="54" actId="478"/>
          <ac:picMkLst>
            <pc:docMk/>
            <pc:sldMk cId="2228409059" sldId="265"/>
            <ac:picMk id="5" creationId="{95A9955D-85A3-4C58-9C0B-187B608071D7}"/>
          </ac:picMkLst>
        </pc:picChg>
        <pc:picChg chg="add mod">
          <ac:chgData name="Elysia Ward" userId="9575194a-8d42-4378-b995-9982c61b02c9" providerId="ADAL" clId="{ED22518E-DCAC-495C-8B3F-DE54C848935F}" dt="2022-02-24T01:56:04.443" v="55"/>
          <ac:picMkLst>
            <pc:docMk/>
            <pc:sldMk cId="2228409059" sldId="265"/>
            <ac:picMk id="6" creationId="{4899C7EE-591A-4052-B765-C411DC1405B9}"/>
          </ac:picMkLst>
        </pc:picChg>
      </pc:sldChg>
      <pc:sldChg chg="addSp delSp modSp mod setBg">
        <pc:chgData name="Elysia Ward" userId="9575194a-8d42-4378-b995-9982c61b02c9" providerId="ADAL" clId="{ED22518E-DCAC-495C-8B3F-DE54C848935F}" dt="2022-02-24T01:56:06.746" v="57"/>
        <pc:sldMkLst>
          <pc:docMk/>
          <pc:sldMk cId="132025703" sldId="266"/>
        </pc:sldMkLst>
        <pc:spChg chg="mod">
          <ac:chgData name="Elysia Ward" userId="9575194a-8d42-4378-b995-9982c61b02c9" providerId="ADAL" clId="{ED22518E-DCAC-495C-8B3F-DE54C848935F}" dt="2022-02-22T01:16:54.207" v="28" actId="26606"/>
          <ac:spMkLst>
            <pc:docMk/>
            <pc:sldMk cId="132025703" sldId="266"/>
            <ac:spMk id="2" creationId="{19784927-5DF8-438E-A414-6EA70676D8C2}"/>
          </ac:spMkLst>
        </pc:spChg>
        <pc:spChg chg="mod">
          <ac:chgData name="Elysia Ward" userId="9575194a-8d42-4378-b995-9982c61b02c9" providerId="ADAL" clId="{ED22518E-DCAC-495C-8B3F-DE54C848935F}" dt="2022-02-22T01:16:54.207" v="28" actId="26606"/>
          <ac:spMkLst>
            <pc:docMk/>
            <pc:sldMk cId="132025703" sldId="266"/>
            <ac:spMk id="3" creationId="{731BD38A-3475-44CE-85A9-03500E9E82B0}"/>
          </ac:spMkLst>
        </pc:spChg>
        <pc:spChg chg="add">
          <ac:chgData name="Elysia Ward" userId="9575194a-8d42-4378-b995-9982c61b02c9" providerId="ADAL" clId="{ED22518E-DCAC-495C-8B3F-DE54C848935F}" dt="2022-02-22T01:16:54.207" v="28" actId="26606"/>
          <ac:spMkLst>
            <pc:docMk/>
            <pc:sldMk cId="132025703" sldId="266"/>
            <ac:spMk id="10" creationId="{81AEB8A9-B768-4E30-BA55-D919E6687343}"/>
          </ac:spMkLst>
        </pc:spChg>
        <pc:picChg chg="add del mod">
          <ac:chgData name="Elysia Ward" userId="9575194a-8d42-4378-b995-9982c61b02c9" providerId="ADAL" clId="{ED22518E-DCAC-495C-8B3F-DE54C848935F}" dt="2022-02-24T01:56:06.398" v="56" actId="478"/>
          <ac:picMkLst>
            <pc:docMk/>
            <pc:sldMk cId="132025703" sldId="266"/>
            <ac:picMk id="5" creationId="{74039758-8323-4986-892F-20B58D901A50}"/>
          </ac:picMkLst>
        </pc:picChg>
        <pc:picChg chg="add mod">
          <ac:chgData name="Elysia Ward" userId="9575194a-8d42-4378-b995-9982c61b02c9" providerId="ADAL" clId="{ED22518E-DCAC-495C-8B3F-DE54C848935F}" dt="2022-02-24T01:56:06.746" v="57"/>
          <ac:picMkLst>
            <pc:docMk/>
            <pc:sldMk cId="132025703" sldId="266"/>
            <ac:picMk id="6" creationId="{95E9E70C-6A21-4D81-8DE0-4B168841DA6F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51D89ABA-2AD8-48E6-8FD9-2473227E98F9}" type="datetimeFigureOut">
              <a:rPr lang="en-AU" smtClean="0"/>
              <a:t>24/02/2022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0C2FB-B70C-4649-997C-D2085C3FA53A}" type="slidenum">
              <a:rPr lang="en-AU" smtClean="0"/>
              <a:t>‹#›</a:t>
            </a:fld>
            <a:endParaRPr lang="en-A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019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89ABA-2AD8-48E6-8FD9-2473227E98F9}" type="datetimeFigureOut">
              <a:rPr lang="en-AU" smtClean="0"/>
              <a:t>24/02/2022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0C2FB-B70C-4649-997C-D2085C3FA53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60556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89ABA-2AD8-48E6-8FD9-2473227E98F9}" type="datetimeFigureOut">
              <a:rPr lang="en-AU" smtClean="0"/>
              <a:t>24/02/2022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0C2FB-B70C-4649-997C-D2085C3FA53A}" type="slidenum">
              <a:rPr lang="en-AU" smtClean="0"/>
              <a:t>‹#›</a:t>
            </a:fld>
            <a:endParaRPr lang="en-AU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793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89ABA-2AD8-48E6-8FD9-2473227E98F9}" type="datetimeFigureOut">
              <a:rPr lang="en-AU" smtClean="0"/>
              <a:t>24/02/2022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0C2FB-B70C-4649-997C-D2085C3FA53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81217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89ABA-2AD8-48E6-8FD9-2473227E98F9}" type="datetimeFigureOut">
              <a:rPr lang="en-AU" smtClean="0"/>
              <a:t>24/02/2022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0C2FB-B70C-4649-997C-D2085C3FA53A}" type="slidenum">
              <a:rPr lang="en-AU" smtClean="0"/>
              <a:t>‹#›</a:t>
            </a:fld>
            <a:endParaRPr lang="en-A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3461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89ABA-2AD8-48E6-8FD9-2473227E98F9}" type="datetimeFigureOut">
              <a:rPr lang="en-AU" smtClean="0"/>
              <a:t>24/02/2022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0C2FB-B70C-4649-997C-D2085C3FA53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89986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89ABA-2AD8-48E6-8FD9-2473227E98F9}" type="datetimeFigureOut">
              <a:rPr lang="en-AU" smtClean="0"/>
              <a:t>24/02/2022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0C2FB-B70C-4649-997C-D2085C3FA53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73042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89ABA-2AD8-48E6-8FD9-2473227E98F9}" type="datetimeFigureOut">
              <a:rPr lang="en-AU" smtClean="0"/>
              <a:t>24/02/2022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0C2FB-B70C-4649-997C-D2085C3FA53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18657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89ABA-2AD8-48E6-8FD9-2473227E98F9}" type="datetimeFigureOut">
              <a:rPr lang="en-AU" smtClean="0"/>
              <a:t>24/02/2022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0C2FB-B70C-4649-997C-D2085C3FA53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8461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89ABA-2AD8-48E6-8FD9-2473227E98F9}" type="datetimeFigureOut">
              <a:rPr lang="en-AU" smtClean="0"/>
              <a:t>24/02/2022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0C2FB-B70C-4649-997C-D2085C3FA53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12023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89ABA-2AD8-48E6-8FD9-2473227E98F9}" type="datetimeFigureOut">
              <a:rPr lang="en-AU" smtClean="0"/>
              <a:t>24/02/2022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0C2FB-B70C-4649-997C-D2085C3FA53A}" type="slidenum">
              <a:rPr lang="en-AU" smtClean="0"/>
              <a:t>‹#›</a:t>
            </a:fld>
            <a:endParaRPr lang="en-A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558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1D89ABA-2AD8-48E6-8FD9-2473227E98F9}" type="datetimeFigureOut">
              <a:rPr lang="en-AU" smtClean="0"/>
              <a:t>24/02/2022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180C2FB-B70C-4649-997C-D2085C3FA53A}" type="slidenum">
              <a:rPr lang="en-AU" smtClean="0"/>
              <a:t>‹#›</a:t>
            </a:fld>
            <a:endParaRPr lang="en-AU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9169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24">
            <a:extLst>
              <a:ext uri="{FF2B5EF4-FFF2-40B4-BE49-F238E27FC236}">
                <a16:creationId xmlns:a16="http://schemas.microsoft.com/office/drawing/2014/main" id="{9ABC736F-FD1E-4980-876D-E5C3877393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726" cy="6858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26">
            <a:extLst>
              <a:ext uri="{FF2B5EF4-FFF2-40B4-BE49-F238E27FC236}">
                <a16:creationId xmlns:a16="http://schemas.microsoft.com/office/drawing/2014/main" id="{8D98EE46-797C-45B8-8337-491B94E058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0083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BB1B49-0C74-4F54-968D-A09A100F1F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4501" y="640080"/>
            <a:ext cx="4019429" cy="3339348"/>
          </a:xfrm>
        </p:spPr>
        <p:txBody>
          <a:bodyPr anchor="b">
            <a:normAutofit/>
          </a:bodyPr>
          <a:lstStyle/>
          <a:p>
            <a:r>
              <a:rPr lang="en-AU" sz="4400">
                <a:solidFill>
                  <a:srgbClr val="FFFFFF"/>
                </a:solidFill>
              </a:rPr>
              <a:t>Help children make friends again</a:t>
            </a:r>
          </a:p>
        </p:txBody>
      </p:sp>
      <p:cxnSp>
        <p:nvCxnSpPr>
          <p:cNvPr id="35" name="Straight Connector 28">
            <a:extLst>
              <a:ext uri="{FF2B5EF4-FFF2-40B4-BE49-F238E27FC236}">
                <a16:creationId xmlns:a16="http://schemas.microsoft.com/office/drawing/2014/main" id="{4E4CA735-62CB-4665-AA7D-4A259E3F7C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39130" y="4156010"/>
            <a:ext cx="3566160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0">
            <a:extLst>
              <a:ext uri="{FF2B5EF4-FFF2-40B4-BE49-F238E27FC236}">
                <a16:creationId xmlns:a16="http://schemas.microsoft.com/office/drawing/2014/main" id="{3915B512-930A-40F0-82A6-4895B71A95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7396" y="0"/>
            <a:ext cx="6909991" cy="6858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6350" ty="-101600" sx="70000" sy="7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8" name="Picture 7" descr="Logo&#10;&#10;Description automatically generated with low confidence">
            <a:extLst>
              <a:ext uri="{FF2B5EF4-FFF2-40B4-BE49-F238E27FC236}">
                <a16:creationId xmlns:a16="http://schemas.microsoft.com/office/drawing/2014/main" id="{B21DB696-99E5-4452-9221-E2C49CF133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5323851"/>
            <a:ext cx="12214137" cy="1590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46689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1AEB8A9-B768-4E30-BA55-D919E6687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0001" y="-2"/>
            <a:ext cx="4069936" cy="68580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16DB16B-AD3D-4A36-9EFF-F2173B123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039" y="640080"/>
            <a:ext cx="3429855" cy="5613236"/>
          </a:xfrm>
        </p:spPr>
        <p:txBody>
          <a:bodyPr anchor="ctr">
            <a:normAutofit/>
          </a:bodyPr>
          <a:lstStyle/>
          <a:p>
            <a:r>
              <a:rPr lang="en-AU">
                <a:solidFill>
                  <a:srgbClr val="FFFFFF"/>
                </a:solidFill>
              </a:rPr>
              <a:t>Encourage kindness for 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7D1F84-CCA7-4262-A447-553B7239BF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9818" y="640080"/>
            <a:ext cx="7172138" cy="37451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sz="2000"/>
              <a:t>When a person has siblings or neighbours of different ages, there is an opportunity to create a relationship with a person who is different, promoting tolerance and acceptance. </a:t>
            </a:r>
          </a:p>
          <a:p>
            <a:pPr marL="0" indent="0">
              <a:buNone/>
            </a:pPr>
            <a:r>
              <a:rPr lang="en-AU" sz="2000"/>
              <a:t>For older siblings, encourage them to include their younger sibling in a game or activity. Older siblings can also practice caregiving with their young siblings. </a:t>
            </a:r>
          </a:p>
          <a:p>
            <a:pPr marL="0" indent="0">
              <a:buNone/>
            </a:pPr>
            <a:r>
              <a:rPr lang="en-AU" sz="2000"/>
              <a:t>Encourage children to notice a neighbour who is being left-out or is reluctant to join in; this proactive behaviour will help them build social skills they can use throughout their life. </a:t>
            </a:r>
          </a:p>
          <a:p>
            <a:pPr marL="0" indent="0">
              <a:buNone/>
            </a:pPr>
            <a:r>
              <a:rPr lang="en-AU" sz="2000"/>
              <a:t>When you notice your child showing kindness, point it out! Statements that start with “I noticed” are a great way to highlight kindness. </a:t>
            </a:r>
          </a:p>
        </p:txBody>
      </p:sp>
      <p:pic>
        <p:nvPicPr>
          <p:cNvPr id="6" name="Picture 5" descr="Logo&#10;&#10;Description automatically generated with low confidence">
            <a:extLst>
              <a:ext uri="{FF2B5EF4-FFF2-40B4-BE49-F238E27FC236}">
                <a16:creationId xmlns:a16="http://schemas.microsoft.com/office/drawing/2014/main" id="{4899C7EE-591A-4052-B765-C411DC1405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9818" y="5401997"/>
            <a:ext cx="6539579" cy="851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84090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1AEB8A9-B768-4E30-BA55-D919E6687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0001" y="-2"/>
            <a:ext cx="4069936" cy="68580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784927-5DF8-438E-A414-6EA70676D8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039" y="640080"/>
            <a:ext cx="3429855" cy="5613236"/>
          </a:xfrm>
        </p:spPr>
        <p:txBody>
          <a:bodyPr anchor="ctr">
            <a:normAutofit/>
          </a:bodyPr>
          <a:lstStyle/>
          <a:p>
            <a:r>
              <a:rPr lang="en-AU">
                <a:solidFill>
                  <a:srgbClr val="FFFFFF"/>
                </a:solidFill>
              </a:rPr>
              <a:t>Discuss what it means to be a good friend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1BD38A-3475-44CE-85A9-03500E9E82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9818" y="640080"/>
            <a:ext cx="7172138" cy="3745107"/>
          </a:xfrm>
        </p:spPr>
        <p:txBody>
          <a:bodyPr>
            <a:normAutofit/>
          </a:bodyPr>
          <a:lstStyle/>
          <a:p>
            <a:r>
              <a:rPr lang="en-AU" dirty="0"/>
              <a:t>This will work best when it is not a one-time conversation. Some talking points to start the conversation: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AU" dirty="0"/>
              <a:t> What does it mean to be a good friend?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AU" dirty="0"/>
              <a:t> How do you feel if someone tries to leave you out?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AU" dirty="0"/>
              <a:t> How can we make people feel welcome?</a:t>
            </a:r>
          </a:p>
          <a:p>
            <a:pPr marL="0" indent="0">
              <a:buNone/>
            </a:pPr>
            <a:r>
              <a:rPr lang="en-AU" dirty="0"/>
              <a:t>Help children identify what they can do or say to be more inclusive. </a:t>
            </a:r>
          </a:p>
        </p:txBody>
      </p:sp>
      <p:pic>
        <p:nvPicPr>
          <p:cNvPr id="6" name="Picture 5" descr="Logo&#10;&#10;Description automatically generated with low confidence">
            <a:extLst>
              <a:ext uri="{FF2B5EF4-FFF2-40B4-BE49-F238E27FC236}">
                <a16:creationId xmlns:a16="http://schemas.microsoft.com/office/drawing/2014/main" id="{95E9E70C-6A21-4D81-8DE0-4B168841DA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9818" y="5401997"/>
            <a:ext cx="6539579" cy="851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257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1AEB8A9-B768-4E30-BA55-D919E6687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0001" y="-2"/>
            <a:ext cx="4069936" cy="68580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A03B13-563F-486A-8E6A-828C73553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039" y="640080"/>
            <a:ext cx="3429855" cy="5613236"/>
          </a:xfrm>
        </p:spPr>
        <p:txBody>
          <a:bodyPr anchor="ctr">
            <a:normAutofit/>
          </a:bodyPr>
          <a:lstStyle/>
          <a:p>
            <a:r>
              <a:rPr lang="en-AU">
                <a:solidFill>
                  <a:srgbClr val="FFFFFF"/>
                </a:solidFill>
              </a:rPr>
              <a:t>Provide extra support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BA1F08-D724-4C3D-B2F1-866E7CC212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9818" y="640080"/>
            <a:ext cx="7172138" cy="3745107"/>
          </a:xfrm>
        </p:spPr>
        <p:txBody>
          <a:bodyPr>
            <a:normAutofit/>
          </a:bodyPr>
          <a:lstStyle/>
          <a:p>
            <a:r>
              <a:rPr lang="en-AU" sz="1900" dirty="0"/>
              <a:t>This will involve patience and hand holding. </a:t>
            </a:r>
          </a:p>
          <a:p>
            <a:r>
              <a:rPr lang="en-AU" sz="1900" dirty="0"/>
              <a:t>It involves the creation of a safe space for children to identify and express their feelings.</a:t>
            </a:r>
          </a:p>
          <a:p>
            <a:r>
              <a:rPr lang="en-AU" sz="1900" dirty="0"/>
              <a:t>We can help normalise the feelings are children our experiencing by sharing our own experiences and talking about our feelings. </a:t>
            </a:r>
          </a:p>
          <a:p>
            <a:r>
              <a:rPr lang="en-AU" sz="1900" dirty="0"/>
              <a:t>Help children deal with their emotions by modelling different strategies: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AU" sz="1900" dirty="0"/>
              <a:t> Deep breaths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AU" sz="1900" dirty="0"/>
              <a:t> Meditating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AU" sz="1900" dirty="0"/>
              <a:t> Writing in a journal </a:t>
            </a:r>
          </a:p>
        </p:txBody>
      </p:sp>
      <p:pic>
        <p:nvPicPr>
          <p:cNvPr id="6" name="Picture 5" descr="Logo&#10;&#10;Description automatically generated with low confidence">
            <a:extLst>
              <a:ext uri="{FF2B5EF4-FFF2-40B4-BE49-F238E27FC236}">
                <a16:creationId xmlns:a16="http://schemas.microsoft.com/office/drawing/2014/main" id="{B21DB696-99E5-4452-9221-E2C49CF133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9818" y="5401997"/>
            <a:ext cx="6539579" cy="851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276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1AEB8A9-B768-4E30-BA55-D919E6687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0001" y="-2"/>
            <a:ext cx="4069936" cy="68580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F3A567-ABD7-441B-B441-21797081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039" y="640080"/>
            <a:ext cx="3429855" cy="5613236"/>
          </a:xfrm>
        </p:spPr>
        <p:txBody>
          <a:bodyPr anchor="ctr">
            <a:normAutofit/>
          </a:bodyPr>
          <a:lstStyle/>
          <a:p>
            <a:r>
              <a:rPr lang="en-AU">
                <a:solidFill>
                  <a:srgbClr val="FFFFFF"/>
                </a:solidFill>
              </a:rPr>
              <a:t>Stay positive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17FD5-3C00-418D-9324-644F1E26DD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9818" y="640080"/>
            <a:ext cx="7172138" cy="3745107"/>
          </a:xfrm>
        </p:spPr>
        <p:txBody>
          <a:bodyPr>
            <a:normAutofit/>
          </a:bodyPr>
          <a:lstStyle/>
          <a:p>
            <a:r>
              <a:rPr lang="en-AU" sz="2000"/>
              <a:t>Friendships should be positive! </a:t>
            </a:r>
          </a:p>
          <a:p>
            <a:r>
              <a:rPr lang="en-AU" sz="2000"/>
              <a:t>Children learn important skills when they have friends: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AU" sz="2000"/>
              <a:t> Empathy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AU" sz="2000"/>
              <a:t> Compassion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AU" sz="2000"/>
              <a:t> Trust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AU" sz="2000"/>
              <a:t> Being vulnerable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AU" sz="2000"/>
              <a:t> How to treat others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AU" sz="2000"/>
              <a:t> Create safe boundaries </a:t>
            </a:r>
          </a:p>
        </p:txBody>
      </p:sp>
      <p:pic>
        <p:nvPicPr>
          <p:cNvPr id="6" name="Picture 5" descr="Logo&#10;&#10;Description automatically generated with low confidence">
            <a:extLst>
              <a:ext uri="{FF2B5EF4-FFF2-40B4-BE49-F238E27FC236}">
                <a16:creationId xmlns:a16="http://schemas.microsoft.com/office/drawing/2014/main" id="{2523D136-AE00-4762-B34E-D37FB79E43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9818" y="5401997"/>
            <a:ext cx="6539579" cy="851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49700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1AEB8A9-B768-4E30-BA55-D919E6687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0001" y="-2"/>
            <a:ext cx="4069936" cy="68580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54509D7-0B39-4CAA-A5E4-70FB9FE3F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039" y="640080"/>
            <a:ext cx="3429855" cy="5613236"/>
          </a:xfrm>
        </p:spPr>
        <p:txBody>
          <a:bodyPr anchor="ctr">
            <a:normAutofit/>
          </a:bodyPr>
          <a:lstStyle/>
          <a:p>
            <a:r>
              <a:rPr lang="en-AU">
                <a:solidFill>
                  <a:srgbClr val="FFFFFF"/>
                </a:solidFill>
              </a:rPr>
              <a:t>Be proactive but start small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ECEF59-CB5F-44CF-8235-0548FE526C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9818" y="640080"/>
            <a:ext cx="7172138" cy="3745107"/>
          </a:xfrm>
        </p:spPr>
        <p:txBody>
          <a:bodyPr>
            <a:normAutofit/>
          </a:bodyPr>
          <a:lstStyle/>
          <a:p>
            <a:r>
              <a:rPr lang="en-AU" dirty="0"/>
              <a:t>An example of this is to create a small circle or space for your child to socialise in. </a:t>
            </a:r>
          </a:p>
          <a:p>
            <a:r>
              <a:rPr lang="en-AU" dirty="0"/>
              <a:t>Another example is to organise one-on-one playdates. </a:t>
            </a:r>
          </a:p>
          <a:p>
            <a:r>
              <a:rPr lang="en-AU" dirty="0"/>
              <a:t>Look for opportunities to dip your toes, and your family’s toes – into the socialising world. For example, a meet and greet night at school.  </a:t>
            </a:r>
          </a:p>
        </p:txBody>
      </p:sp>
      <p:pic>
        <p:nvPicPr>
          <p:cNvPr id="6" name="Picture 5" descr="Logo&#10;&#10;Description automatically generated with low confidence">
            <a:extLst>
              <a:ext uri="{FF2B5EF4-FFF2-40B4-BE49-F238E27FC236}">
                <a16:creationId xmlns:a16="http://schemas.microsoft.com/office/drawing/2014/main" id="{D30943AB-493F-484A-AA5B-B8C9A5EE97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9818" y="5401997"/>
            <a:ext cx="6539579" cy="851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5703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1AEB8A9-B768-4E30-BA55-D919E6687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0001" y="-2"/>
            <a:ext cx="4069936" cy="68580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14A0C4D-4C19-4E0A-93F4-7EFEAD231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039" y="640080"/>
            <a:ext cx="3429855" cy="5613236"/>
          </a:xfrm>
        </p:spPr>
        <p:txBody>
          <a:bodyPr anchor="ctr">
            <a:normAutofit/>
          </a:bodyPr>
          <a:lstStyle/>
          <a:p>
            <a:r>
              <a:rPr lang="en-AU">
                <a:solidFill>
                  <a:srgbClr val="FFFFFF"/>
                </a:solidFill>
              </a:rPr>
              <a:t>Play pretend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6132C7-472C-496D-AA67-BF7F8A708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9818" y="640080"/>
            <a:ext cx="7172138" cy="3745107"/>
          </a:xfrm>
        </p:spPr>
        <p:txBody>
          <a:bodyPr>
            <a:normAutofit/>
          </a:bodyPr>
          <a:lstStyle/>
          <a:p>
            <a:r>
              <a:rPr lang="en-AU" dirty="0"/>
              <a:t>When a person can anticipate something, it usually works out better. Role playing is a great strategy to practice different situations and build up anticipation. </a:t>
            </a:r>
          </a:p>
          <a:p>
            <a:r>
              <a:rPr lang="en-AU" dirty="0"/>
              <a:t>Role playing can help children to feel more relaxed. When certain situations arise, children feel like it is familiar. </a:t>
            </a:r>
          </a:p>
          <a:p>
            <a:r>
              <a:rPr lang="en-AU" dirty="0"/>
              <a:t>Puppets are a great tool to use during role plays. </a:t>
            </a:r>
          </a:p>
          <a:p>
            <a:r>
              <a:rPr lang="en-AU" dirty="0"/>
              <a:t>An example of a role play that could be acted out with puppets is friends meeting each other for the first time, with one friend feeling nervous. </a:t>
            </a:r>
          </a:p>
        </p:txBody>
      </p:sp>
      <p:pic>
        <p:nvPicPr>
          <p:cNvPr id="6" name="Picture 5" descr="Logo&#10;&#10;Description automatically generated with low confidence">
            <a:extLst>
              <a:ext uri="{FF2B5EF4-FFF2-40B4-BE49-F238E27FC236}">
                <a16:creationId xmlns:a16="http://schemas.microsoft.com/office/drawing/2014/main" id="{39065AD7-9268-483F-ABB4-DF2CDBAEE9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9818" y="5401997"/>
            <a:ext cx="6539579" cy="851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255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1AEB8A9-B768-4E30-BA55-D919E6687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0001" y="-2"/>
            <a:ext cx="4069936" cy="68580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4E53FC-AA57-4FAE-9775-D43E4CD82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039" y="640080"/>
            <a:ext cx="3429855" cy="5613236"/>
          </a:xfrm>
        </p:spPr>
        <p:txBody>
          <a:bodyPr anchor="ctr">
            <a:normAutofit/>
          </a:bodyPr>
          <a:lstStyle/>
          <a:p>
            <a:r>
              <a:rPr lang="en-AU">
                <a:solidFill>
                  <a:srgbClr val="FFFFFF"/>
                </a:solidFill>
              </a:rPr>
              <a:t>Remember your support network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2E1366-95CD-40A0-83B1-DC60633A1D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9818" y="640080"/>
            <a:ext cx="7172138" cy="3745107"/>
          </a:xfrm>
        </p:spPr>
        <p:txBody>
          <a:bodyPr>
            <a:normAutofit/>
          </a:bodyPr>
          <a:lstStyle/>
          <a:p>
            <a:r>
              <a:rPr lang="en-AU" sz="1700"/>
              <a:t>It is important that children know who they can turn to for help and support; this is something parents and carers should speak to their child about.</a:t>
            </a:r>
          </a:p>
          <a:p>
            <a:r>
              <a:rPr lang="en-AU" sz="1700"/>
              <a:t>A way to approach this is to ask children “if you are feeling anxious/sad/upset/angry, who are the people you can talk to?”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AU" sz="1700"/>
              <a:t> Parents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AU" sz="1700"/>
              <a:t> Grandparents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AU" sz="1700"/>
              <a:t> Siblings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AU" sz="1700"/>
              <a:t> Teachers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AU" sz="1700"/>
              <a:t> Friends </a:t>
            </a:r>
          </a:p>
        </p:txBody>
      </p:sp>
      <p:pic>
        <p:nvPicPr>
          <p:cNvPr id="6" name="Picture 5" descr="Logo&#10;&#10;Description automatically generated with low confidence">
            <a:extLst>
              <a:ext uri="{FF2B5EF4-FFF2-40B4-BE49-F238E27FC236}">
                <a16:creationId xmlns:a16="http://schemas.microsoft.com/office/drawing/2014/main" id="{A0BC117B-E72F-4E2A-AF53-86D3D7C92E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9818" y="5401997"/>
            <a:ext cx="6539579" cy="851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34932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1AEB8A9-B768-4E30-BA55-D919E6687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0001" y="-2"/>
            <a:ext cx="4069936" cy="68580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9549FA-4D4B-4BFD-93DE-292AC1644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039" y="640080"/>
            <a:ext cx="3429855" cy="5613236"/>
          </a:xfrm>
        </p:spPr>
        <p:txBody>
          <a:bodyPr anchor="ctr">
            <a:normAutofit/>
          </a:bodyPr>
          <a:lstStyle/>
          <a:p>
            <a:r>
              <a:rPr lang="en-AU">
                <a:solidFill>
                  <a:srgbClr val="FFFFFF"/>
                </a:solidFill>
              </a:rPr>
              <a:t>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BF26B4-94B0-4AC3-B88A-5B608B2735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9818" y="640080"/>
            <a:ext cx="7172138" cy="3745107"/>
          </a:xfrm>
        </p:spPr>
        <p:txBody>
          <a:bodyPr>
            <a:normAutofit/>
          </a:bodyPr>
          <a:lstStyle/>
          <a:p>
            <a:r>
              <a:rPr lang="en-AU" dirty="0"/>
              <a:t>A plan will help children navigate new social situations. When making a plan, consider: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AU" dirty="0"/>
              <a:t> What can your child say or do if they are feeling left-out?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AU" dirty="0"/>
              <a:t> What can your child do in a new space where they do not know anyone?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AU" dirty="0"/>
              <a:t> Does your child need to wear a mask?</a:t>
            </a:r>
          </a:p>
        </p:txBody>
      </p:sp>
      <p:pic>
        <p:nvPicPr>
          <p:cNvPr id="6" name="Picture 5" descr="Logo&#10;&#10;Description automatically generated with low confidence">
            <a:extLst>
              <a:ext uri="{FF2B5EF4-FFF2-40B4-BE49-F238E27FC236}">
                <a16:creationId xmlns:a16="http://schemas.microsoft.com/office/drawing/2014/main" id="{452002E9-EEE3-4F08-83BD-0965054D7E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9818" y="5401997"/>
            <a:ext cx="6539579" cy="851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82011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1AEB8A9-B768-4E30-BA55-D919E6687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0001" y="-2"/>
            <a:ext cx="4069936" cy="68580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A6DE305-07A9-4E30-B610-B3F5D17AC2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039" y="640080"/>
            <a:ext cx="3429855" cy="5613236"/>
          </a:xfrm>
        </p:spPr>
        <p:txBody>
          <a:bodyPr anchor="ctr">
            <a:normAutofit/>
          </a:bodyPr>
          <a:lstStyle/>
          <a:p>
            <a:r>
              <a:rPr lang="en-AU">
                <a:solidFill>
                  <a:srgbClr val="FFFFFF"/>
                </a:solidFill>
              </a:rPr>
              <a:t>Get expert advice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C7E616-BA70-42EB-A20E-33BA7A0DCA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9818" y="640080"/>
            <a:ext cx="7172138" cy="3745107"/>
          </a:xfrm>
        </p:spPr>
        <p:txBody>
          <a:bodyPr>
            <a:normAutofit/>
          </a:bodyPr>
          <a:lstStyle/>
          <a:p>
            <a:r>
              <a:rPr lang="en-AU" dirty="0"/>
              <a:t>Mental health professionals can be found inside and outside of school’s. Adults and children can both benefit from speaking to a professional.</a:t>
            </a:r>
          </a:p>
          <a:p>
            <a:r>
              <a:rPr lang="en-AU" dirty="0"/>
              <a:t>For children, a school counsellor being aware of any concerns/issues means they can offer support and assistance tailored to the child’s needs. </a:t>
            </a:r>
          </a:p>
        </p:txBody>
      </p:sp>
      <p:pic>
        <p:nvPicPr>
          <p:cNvPr id="6" name="Picture 5" descr="Logo&#10;&#10;Description automatically generated with low confidence">
            <a:extLst>
              <a:ext uri="{FF2B5EF4-FFF2-40B4-BE49-F238E27FC236}">
                <a16:creationId xmlns:a16="http://schemas.microsoft.com/office/drawing/2014/main" id="{7E18A8DB-3603-42C9-ADE9-BA93767AED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9818" y="5401997"/>
            <a:ext cx="6539579" cy="851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76336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1AEB8A9-B768-4E30-BA55-D919E6687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0001" y="-2"/>
            <a:ext cx="4069936" cy="68580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B137277-4052-4D65-A8E8-7B053E32E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039" y="640080"/>
            <a:ext cx="3429855" cy="5613236"/>
          </a:xfrm>
        </p:spPr>
        <p:txBody>
          <a:bodyPr anchor="ctr">
            <a:normAutofit/>
          </a:bodyPr>
          <a:lstStyle/>
          <a:p>
            <a:r>
              <a:rPr lang="en-AU">
                <a:solidFill>
                  <a:srgbClr val="FFFFFF"/>
                </a:solidFill>
              </a:rPr>
              <a:t>Model a culture of acceptance and caring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24A1AC-D906-44B6-9539-4A0651A41F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9818" y="640080"/>
            <a:ext cx="7172138" cy="3745107"/>
          </a:xfrm>
        </p:spPr>
        <p:txBody>
          <a:bodyPr>
            <a:normAutofit/>
          </a:bodyPr>
          <a:lstStyle/>
          <a:p>
            <a:r>
              <a:rPr lang="en-AU" sz="2000"/>
              <a:t>Children are like sponges – they absorb everything they see and hear. If you model an acceptance of other people, this sets the tone for children. </a:t>
            </a:r>
          </a:p>
          <a:p>
            <a:r>
              <a:rPr lang="en-AU" sz="2000"/>
              <a:t>Empathetic, compassionate statements about people who are different to you and/or challenge you are also important to be aware of, as these create perceptions that will be inherited by your child. </a:t>
            </a:r>
          </a:p>
          <a:p>
            <a:r>
              <a:rPr lang="en-AU" sz="2000"/>
              <a:t>Help children use accepting and caring language. Sometimes this involves helping children reframe their thoughts. </a:t>
            </a:r>
            <a:br>
              <a:rPr lang="en-AU" sz="2000"/>
            </a:br>
            <a:r>
              <a:rPr lang="en-AU" sz="2000"/>
              <a:t>For example, a child might say “I hate Billy” when Billy took their toy. </a:t>
            </a:r>
            <a:br>
              <a:rPr lang="en-AU" sz="2000"/>
            </a:br>
            <a:r>
              <a:rPr lang="en-AU" sz="2000"/>
              <a:t>A reframed thought would be “I hate that Billy took my toy”. </a:t>
            </a:r>
          </a:p>
        </p:txBody>
      </p:sp>
      <p:pic>
        <p:nvPicPr>
          <p:cNvPr id="6" name="Picture 5" descr="Logo&#10;&#10;Description automatically generated with low confidence">
            <a:extLst>
              <a:ext uri="{FF2B5EF4-FFF2-40B4-BE49-F238E27FC236}">
                <a16:creationId xmlns:a16="http://schemas.microsoft.com/office/drawing/2014/main" id="{764292CA-11AA-4A67-AF19-DD75340F22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9818" y="5401997"/>
            <a:ext cx="6539579" cy="851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8792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E52E8ED8619B48AF561B210FA03457" ma:contentTypeVersion="16" ma:contentTypeDescription="Create a new document." ma:contentTypeScope="" ma:versionID="37c013cae9a294ded5f82807d2799d09">
  <xsd:schema xmlns:xsd="http://www.w3.org/2001/XMLSchema" xmlns:xs="http://www.w3.org/2001/XMLSchema" xmlns:p="http://schemas.microsoft.com/office/2006/metadata/properties" xmlns:ns2="b7d1d270-91e4-4bc3-b39a-41cc660533d7" xmlns:ns3="bfcf4e72-ab12-496e-b2b0-4ab7890dc1ab" targetNamespace="http://schemas.microsoft.com/office/2006/metadata/properties" ma:root="true" ma:fieldsID="eeae73a32b15f0c32bb7ad91189ba455" ns2:_="" ns3:_="">
    <xsd:import namespace="b7d1d270-91e4-4bc3-b39a-41cc660533d7"/>
    <xsd:import namespace="bfcf4e72-ab12-496e-b2b0-4ab7890dc1a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d1d270-91e4-4bc3-b39a-41cc660533d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2af5cab0-0945-4d5f-ab19-bd8cca98020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cf4e72-ab12-496e-b2b0-4ab7890dc1a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81f88ff3-e8b4-4443-9b39-ee204057d0ca}" ma:internalName="TaxCatchAll" ma:showField="CatchAllData" ma:web="bfcf4e72-ab12-496e-b2b0-4ab7890dc1a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7d1d270-91e4-4bc3-b39a-41cc660533d7">
      <Terms xmlns="http://schemas.microsoft.com/office/infopath/2007/PartnerControls"/>
    </lcf76f155ced4ddcb4097134ff3c332f>
    <TaxCatchAll xmlns="bfcf4e72-ab12-496e-b2b0-4ab7890dc1ab" xsi:nil="true"/>
  </documentManagement>
</p:properties>
</file>

<file path=customXml/itemProps1.xml><?xml version="1.0" encoding="utf-8"?>
<ds:datastoreItem xmlns:ds="http://schemas.openxmlformats.org/officeDocument/2006/customXml" ds:itemID="{CA295195-427A-405E-B209-55563FB26CA0}"/>
</file>

<file path=customXml/itemProps2.xml><?xml version="1.0" encoding="utf-8"?>
<ds:datastoreItem xmlns:ds="http://schemas.openxmlformats.org/officeDocument/2006/customXml" ds:itemID="{983B6A0B-A095-4362-948C-A2058EF6638A}"/>
</file>

<file path=customXml/itemProps3.xml><?xml version="1.0" encoding="utf-8"?>
<ds:datastoreItem xmlns:ds="http://schemas.openxmlformats.org/officeDocument/2006/customXml" ds:itemID="{772CC300-1B84-4D4E-946A-73484E7EEB11}"/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115</TotalTime>
  <Words>771</Words>
  <Application>Microsoft Office PowerPoint</Application>
  <PresentationFormat>Widescreen</PresentationFormat>
  <Paragraphs>58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Tw Cen MT</vt:lpstr>
      <vt:lpstr>Tw Cen MT Condensed</vt:lpstr>
      <vt:lpstr>Wingdings</vt:lpstr>
      <vt:lpstr>Wingdings 3</vt:lpstr>
      <vt:lpstr>Integral</vt:lpstr>
      <vt:lpstr>Help children make friends again</vt:lpstr>
      <vt:lpstr>Provide extra support </vt:lpstr>
      <vt:lpstr>Stay positive </vt:lpstr>
      <vt:lpstr>Be proactive but start small </vt:lpstr>
      <vt:lpstr>Play pretend </vt:lpstr>
      <vt:lpstr>Remember your support network </vt:lpstr>
      <vt:lpstr>plan</vt:lpstr>
      <vt:lpstr>Get expert advice </vt:lpstr>
      <vt:lpstr>Model a culture of acceptance and caring</vt:lpstr>
      <vt:lpstr>Encourage kindness for all</vt:lpstr>
      <vt:lpstr>Discuss what it means to be a good friend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Help children make friends again</dc:title>
  <dc:creator>Elysia Ward</dc:creator>
  <cp:lastModifiedBy>Elysia Ward</cp:lastModifiedBy>
  <cp:revision>1</cp:revision>
  <dcterms:created xsi:type="dcterms:W3CDTF">2021-12-22T22:52:25Z</dcterms:created>
  <dcterms:modified xsi:type="dcterms:W3CDTF">2022-02-24T01:56:09Z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0x010100CBE52E8ED8619B48AF561B210FA03457</vt:lpwstr>
  </property>
</Properties>
</file>