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64" r:id="rId12"/>
    <p:sldId id="265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D4B4C-F227-4B7D-94C9-17A7DCC07135}" v="40" dt="2022-02-24T01:47:39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ysia Ward" userId="9575194a-8d42-4378-b995-9982c61b02c9" providerId="ADAL" clId="{455E6B53-74B8-49DD-A022-D3E31DAFDCAB}"/>
    <pc:docChg chg="undo custSel addSld delSld modSld sldOrd">
      <pc:chgData name="Elysia Ward" userId="9575194a-8d42-4378-b995-9982c61b02c9" providerId="ADAL" clId="{455E6B53-74B8-49DD-A022-D3E31DAFDCAB}" dt="2021-12-22T22:44:44.243" v="2021" actId="1076"/>
      <pc:docMkLst>
        <pc:docMk/>
      </pc:docMkLst>
      <pc:sldChg chg="modSp mod">
        <pc:chgData name="Elysia Ward" userId="9575194a-8d42-4378-b995-9982c61b02c9" providerId="ADAL" clId="{455E6B53-74B8-49DD-A022-D3E31DAFDCAB}" dt="2021-12-07T02:23:35.449" v="59" actId="20577"/>
        <pc:sldMkLst>
          <pc:docMk/>
          <pc:sldMk cId="2861341437" sldId="257"/>
        </pc:sldMkLst>
        <pc:spChg chg="mod">
          <ac:chgData name="Elysia Ward" userId="9575194a-8d42-4378-b995-9982c61b02c9" providerId="ADAL" clId="{455E6B53-74B8-49DD-A022-D3E31DAFDCAB}" dt="2021-12-07T02:23:35.449" v="59" actId="20577"/>
          <ac:spMkLst>
            <pc:docMk/>
            <pc:sldMk cId="2861341437" sldId="257"/>
            <ac:spMk id="3" creationId="{51B242D8-9314-483C-8F31-C55DB38547F9}"/>
          </ac:spMkLst>
        </pc:spChg>
      </pc:sldChg>
      <pc:sldChg chg="modSp mod">
        <pc:chgData name="Elysia Ward" userId="9575194a-8d42-4378-b995-9982c61b02c9" providerId="ADAL" clId="{455E6B53-74B8-49DD-A022-D3E31DAFDCAB}" dt="2021-12-22T22:31:55.698" v="1482" actId="1076"/>
        <pc:sldMkLst>
          <pc:docMk/>
          <pc:sldMk cId="3940717310" sldId="260"/>
        </pc:sldMkLst>
        <pc:spChg chg="mod">
          <ac:chgData name="Elysia Ward" userId="9575194a-8d42-4378-b995-9982c61b02c9" providerId="ADAL" clId="{455E6B53-74B8-49DD-A022-D3E31DAFDCAB}" dt="2021-12-22T22:31:43.531" v="1480" actId="1076"/>
          <ac:spMkLst>
            <pc:docMk/>
            <pc:sldMk cId="3940717310" sldId="260"/>
            <ac:spMk id="5" creationId="{21867002-9565-4889-BE62-EAE678336764}"/>
          </ac:spMkLst>
        </pc:spChg>
        <pc:spChg chg="mod">
          <ac:chgData name="Elysia Ward" userId="9575194a-8d42-4378-b995-9982c61b02c9" providerId="ADAL" clId="{455E6B53-74B8-49DD-A022-D3E31DAFDCAB}" dt="2021-12-22T22:31:38.524" v="1478" actId="1076"/>
          <ac:spMkLst>
            <pc:docMk/>
            <pc:sldMk cId="3940717310" sldId="260"/>
            <ac:spMk id="7" creationId="{B81DB3EF-1D25-49A5-B8D4-70D14A59ABBB}"/>
          </ac:spMkLst>
        </pc:spChg>
        <pc:spChg chg="mod">
          <ac:chgData name="Elysia Ward" userId="9575194a-8d42-4378-b995-9982c61b02c9" providerId="ADAL" clId="{455E6B53-74B8-49DD-A022-D3E31DAFDCAB}" dt="2021-12-22T22:31:32.446" v="1476" actId="1076"/>
          <ac:spMkLst>
            <pc:docMk/>
            <pc:sldMk cId="3940717310" sldId="260"/>
            <ac:spMk id="8" creationId="{F8DC2343-EADD-495E-9D66-A63C2A61C811}"/>
          </ac:spMkLst>
        </pc:spChg>
        <pc:spChg chg="mod">
          <ac:chgData name="Elysia Ward" userId="9575194a-8d42-4378-b995-9982c61b02c9" providerId="ADAL" clId="{455E6B53-74B8-49DD-A022-D3E31DAFDCAB}" dt="2021-12-22T22:31:55.698" v="1482" actId="1076"/>
          <ac:spMkLst>
            <pc:docMk/>
            <pc:sldMk cId="3940717310" sldId="260"/>
            <ac:spMk id="9" creationId="{B7FF65AD-7003-4944-8CE0-4A7C4D99329F}"/>
          </ac:spMkLst>
        </pc:spChg>
        <pc:spChg chg="mod">
          <ac:chgData name="Elysia Ward" userId="9575194a-8d42-4378-b995-9982c61b02c9" providerId="ADAL" clId="{455E6B53-74B8-49DD-A022-D3E31DAFDCAB}" dt="2021-12-22T22:31:20.315" v="1474" actId="1076"/>
          <ac:spMkLst>
            <pc:docMk/>
            <pc:sldMk cId="3940717310" sldId="260"/>
            <ac:spMk id="10" creationId="{144012A9-636A-49DC-8435-63C8A729829F}"/>
          </ac:spMkLst>
        </pc:spChg>
      </pc:sldChg>
      <pc:sldChg chg="addSp delSp modSp mod">
        <pc:chgData name="Elysia Ward" userId="9575194a-8d42-4378-b995-9982c61b02c9" providerId="ADAL" clId="{455E6B53-74B8-49DD-A022-D3E31DAFDCAB}" dt="2021-12-22T22:34:13.771" v="1574" actId="255"/>
        <pc:sldMkLst>
          <pc:docMk/>
          <pc:sldMk cId="1401278796" sldId="261"/>
        </pc:sldMkLst>
        <pc:spChg chg="mod">
          <ac:chgData name="Elysia Ward" userId="9575194a-8d42-4378-b995-9982c61b02c9" providerId="ADAL" clId="{455E6B53-74B8-49DD-A022-D3E31DAFDCAB}" dt="2021-12-22T22:33:12.003" v="1551" actId="1076"/>
          <ac:spMkLst>
            <pc:docMk/>
            <pc:sldMk cId="1401278796" sldId="261"/>
            <ac:spMk id="7" creationId="{E3A8A56D-8B10-42BE-A7A0-318AC18501E9}"/>
          </ac:spMkLst>
        </pc:spChg>
        <pc:spChg chg="mod">
          <ac:chgData name="Elysia Ward" userId="9575194a-8d42-4378-b995-9982c61b02c9" providerId="ADAL" clId="{455E6B53-74B8-49DD-A022-D3E31DAFDCAB}" dt="2021-12-22T22:34:13.771" v="1574" actId="255"/>
          <ac:spMkLst>
            <pc:docMk/>
            <pc:sldMk cId="1401278796" sldId="261"/>
            <ac:spMk id="8" creationId="{5F923C18-6984-4B03-B1A6-348406F6AAA6}"/>
          </ac:spMkLst>
        </pc:spChg>
        <pc:spChg chg="mod">
          <ac:chgData name="Elysia Ward" userId="9575194a-8d42-4378-b995-9982c61b02c9" providerId="ADAL" clId="{455E6B53-74B8-49DD-A022-D3E31DAFDCAB}" dt="2021-12-22T22:34:03.791" v="1571" actId="1076"/>
          <ac:spMkLst>
            <pc:docMk/>
            <pc:sldMk cId="1401278796" sldId="261"/>
            <ac:spMk id="9" creationId="{9C8BD672-0D4D-40E2-BD15-FABAD62A9349}"/>
          </ac:spMkLst>
        </pc:spChg>
        <pc:picChg chg="mod">
          <ac:chgData name="Elysia Ward" userId="9575194a-8d42-4378-b995-9982c61b02c9" providerId="ADAL" clId="{455E6B53-74B8-49DD-A022-D3E31DAFDCAB}" dt="2021-12-22T22:33:02.649" v="1547" actId="1076"/>
          <ac:picMkLst>
            <pc:docMk/>
            <pc:sldMk cId="1401278796" sldId="261"/>
            <ac:picMk id="4098" creationId="{ADE36764-8E24-4285-9DD3-9F5637695148}"/>
          </ac:picMkLst>
        </pc:picChg>
        <pc:picChg chg="mod">
          <ac:chgData name="Elysia Ward" userId="9575194a-8d42-4378-b995-9982c61b02c9" providerId="ADAL" clId="{455E6B53-74B8-49DD-A022-D3E31DAFDCAB}" dt="2021-12-22T22:34:08.799" v="1573" actId="1076"/>
          <ac:picMkLst>
            <pc:docMk/>
            <pc:sldMk cId="1401278796" sldId="261"/>
            <ac:picMk id="4102" creationId="{6828927B-2194-44EC-B564-829175BA20C4}"/>
          </ac:picMkLst>
        </pc:picChg>
        <pc:picChg chg="add del mod">
          <ac:chgData name="Elysia Ward" userId="9575194a-8d42-4378-b995-9982c61b02c9" providerId="ADAL" clId="{455E6B53-74B8-49DD-A022-D3E31DAFDCAB}" dt="2021-12-22T22:32:38.345" v="1529" actId="1076"/>
          <ac:picMkLst>
            <pc:docMk/>
            <pc:sldMk cId="1401278796" sldId="261"/>
            <ac:picMk id="4104" creationId="{BD69F3E3-0A02-4364-AF09-FD93AA47325F}"/>
          </ac:picMkLst>
        </pc:picChg>
      </pc:sldChg>
      <pc:sldChg chg="addSp delSp modSp new mod">
        <pc:chgData name="Elysia Ward" userId="9575194a-8d42-4378-b995-9982c61b02c9" providerId="ADAL" clId="{455E6B53-74B8-49DD-A022-D3E31DAFDCAB}" dt="2021-12-22T22:35:01.328" v="1615" actId="20577"/>
        <pc:sldMkLst>
          <pc:docMk/>
          <pc:sldMk cId="3024147775" sldId="262"/>
        </pc:sldMkLst>
        <pc:spChg chg="mod">
          <ac:chgData name="Elysia Ward" userId="9575194a-8d42-4378-b995-9982c61b02c9" providerId="ADAL" clId="{455E6B53-74B8-49DD-A022-D3E31DAFDCAB}" dt="2021-12-07T03:37:28.047" v="89" actId="122"/>
          <ac:spMkLst>
            <pc:docMk/>
            <pc:sldMk cId="3024147775" sldId="262"/>
            <ac:spMk id="2" creationId="{114E7929-B563-4A0B-AA81-D7CAF1BDD303}"/>
          </ac:spMkLst>
        </pc:spChg>
        <pc:spChg chg="del">
          <ac:chgData name="Elysia Ward" userId="9575194a-8d42-4378-b995-9982c61b02c9" providerId="ADAL" clId="{455E6B53-74B8-49DD-A022-D3E31DAFDCAB}" dt="2021-12-07T03:37:37.015" v="90" actId="478"/>
          <ac:spMkLst>
            <pc:docMk/>
            <pc:sldMk cId="3024147775" sldId="262"/>
            <ac:spMk id="3" creationId="{AF11D767-6C0E-4993-BF55-BC4C4FA98C78}"/>
          </ac:spMkLst>
        </pc:spChg>
        <pc:spChg chg="add mod">
          <ac:chgData name="Elysia Ward" userId="9575194a-8d42-4378-b995-9982c61b02c9" providerId="ADAL" clId="{455E6B53-74B8-49DD-A022-D3E31DAFDCAB}" dt="2021-12-22T22:34:31.851" v="1582" actId="1076"/>
          <ac:spMkLst>
            <pc:docMk/>
            <pc:sldMk cId="3024147775" sldId="262"/>
            <ac:spMk id="4" creationId="{FCAEF6AB-B344-4D73-9328-547F69C47233}"/>
          </ac:spMkLst>
        </pc:spChg>
        <pc:spChg chg="add del mod">
          <ac:chgData name="Elysia Ward" userId="9575194a-8d42-4378-b995-9982c61b02c9" providerId="ADAL" clId="{455E6B53-74B8-49DD-A022-D3E31DAFDCAB}" dt="2021-12-07T03:43:24.269" v="139" actId="478"/>
          <ac:spMkLst>
            <pc:docMk/>
            <pc:sldMk cId="3024147775" sldId="262"/>
            <ac:spMk id="7" creationId="{BD559B88-FBA4-474A-B970-E5243E4E1EE0}"/>
          </ac:spMkLst>
        </pc:spChg>
        <pc:spChg chg="add mod">
          <ac:chgData name="Elysia Ward" userId="9575194a-8d42-4378-b995-9982c61b02c9" providerId="ADAL" clId="{455E6B53-74B8-49DD-A022-D3E31DAFDCAB}" dt="2021-12-22T22:34:55.850" v="1602" actId="1076"/>
          <ac:spMkLst>
            <pc:docMk/>
            <pc:sldMk cId="3024147775" sldId="262"/>
            <ac:spMk id="8" creationId="{F2EC343D-70B1-44E1-8407-C3E1B9FB042C}"/>
          </ac:spMkLst>
        </pc:spChg>
        <pc:spChg chg="add mod">
          <ac:chgData name="Elysia Ward" userId="9575194a-8d42-4378-b995-9982c61b02c9" providerId="ADAL" clId="{455E6B53-74B8-49DD-A022-D3E31DAFDCAB}" dt="2021-12-22T22:34:41.685" v="1591" actId="1076"/>
          <ac:spMkLst>
            <pc:docMk/>
            <pc:sldMk cId="3024147775" sldId="262"/>
            <ac:spMk id="12" creationId="{F9224F91-3BA0-4205-8529-47C30F0E21C8}"/>
          </ac:spMkLst>
        </pc:spChg>
        <pc:spChg chg="add mod">
          <ac:chgData name="Elysia Ward" userId="9575194a-8d42-4378-b995-9982c61b02c9" providerId="ADAL" clId="{455E6B53-74B8-49DD-A022-D3E31DAFDCAB}" dt="2021-12-22T22:35:01.328" v="1615" actId="20577"/>
          <ac:spMkLst>
            <pc:docMk/>
            <pc:sldMk cId="3024147775" sldId="262"/>
            <ac:spMk id="13" creationId="{F6A04EA1-153B-4355-9B1C-67CE095FD828}"/>
          </ac:spMkLst>
        </pc:spChg>
        <pc:spChg chg="add mod">
          <ac:chgData name="Elysia Ward" userId="9575194a-8d42-4378-b995-9982c61b02c9" providerId="ADAL" clId="{455E6B53-74B8-49DD-A022-D3E31DAFDCAB}" dt="2021-12-07T03:45:56.428" v="322" actId="27636"/>
          <ac:spMkLst>
            <pc:docMk/>
            <pc:sldMk cId="3024147775" sldId="262"/>
            <ac:spMk id="14" creationId="{E764CBF0-6C14-4C7C-B290-FF991BF46DB0}"/>
          </ac:spMkLst>
        </pc:spChg>
        <pc:picChg chg="add mod">
          <ac:chgData name="Elysia Ward" userId="9575194a-8d42-4378-b995-9982c61b02c9" providerId="ADAL" clId="{455E6B53-74B8-49DD-A022-D3E31DAFDCAB}" dt="2021-12-07T03:43:15.171" v="136" actId="1076"/>
          <ac:picMkLst>
            <pc:docMk/>
            <pc:sldMk cId="3024147775" sldId="262"/>
            <ac:picMk id="5" creationId="{6E91642A-2B37-43C8-904C-331628459C1F}"/>
          </ac:picMkLst>
        </pc:picChg>
        <pc:picChg chg="add mod">
          <ac:chgData name="Elysia Ward" userId="9575194a-8d42-4378-b995-9982c61b02c9" providerId="ADAL" clId="{455E6B53-74B8-49DD-A022-D3E31DAFDCAB}" dt="2021-12-07T03:43:32.783" v="141" actId="1076"/>
          <ac:picMkLst>
            <pc:docMk/>
            <pc:sldMk cId="3024147775" sldId="262"/>
            <ac:picMk id="9" creationId="{2EEC2468-0397-4F20-B1BF-C9E39FDF4E29}"/>
          </ac:picMkLst>
        </pc:picChg>
        <pc:picChg chg="add mod">
          <ac:chgData name="Elysia Ward" userId="9575194a-8d42-4378-b995-9982c61b02c9" providerId="ADAL" clId="{455E6B53-74B8-49DD-A022-D3E31DAFDCAB}" dt="2021-12-07T03:43:21.696" v="138" actId="1076"/>
          <ac:picMkLst>
            <pc:docMk/>
            <pc:sldMk cId="3024147775" sldId="262"/>
            <ac:picMk id="11" creationId="{0ABA0B79-B82C-45F7-A22C-3D28EF965519}"/>
          </ac:picMkLst>
        </pc:picChg>
        <pc:picChg chg="add del mod">
          <ac:chgData name="Elysia Ward" userId="9575194a-8d42-4378-b995-9982c61b02c9" providerId="ADAL" clId="{455E6B53-74B8-49DD-A022-D3E31DAFDCAB}" dt="2021-12-07T03:43:26.405" v="140" actId="478"/>
          <ac:picMkLst>
            <pc:docMk/>
            <pc:sldMk cId="3024147775" sldId="262"/>
            <ac:picMk id="1026" creationId="{202B959C-B3A7-4277-8129-62890BE20628}"/>
          </ac:picMkLst>
        </pc:picChg>
        <pc:picChg chg="add mod">
          <ac:chgData name="Elysia Ward" userId="9575194a-8d42-4378-b995-9982c61b02c9" providerId="ADAL" clId="{455E6B53-74B8-49DD-A022-D3E31DAFDCAB}" dt="2021-12-07T03:43:51.818" v="147" actId="1076"/>
          <ac:picMkLst>
            <pc:docMk/>
            <pc:sldMk cId="3024147775" sldId="262"/>
            <ac:picMk id="1028" creationId="{4AF354F4-3CE1-4808-924F-3C8BF4544F9F}"/>
          </ac:picMkLst>
        </pc:picChg>
      </pc:sldChg>
      <pc:sldChg chg="addSp delSp modSp new mod setBg">
        <pc:chgData name="Elysia Ward" userId="9575194a-8d42-4378-b995-9982c61b02c9" providerId="ADAL" clId="{455E6B53-74B8-49DD-A022-D3E31DAFDCAB}" dt="2021-12-07T03:55:47.377" v="945" actId="21"/>
        <pc:sldMkLst>
          <pc:docMk/>
          <pc:sldMk cId="3700654360" sldId="263"/>
        </pc:sldMkLst>
        <pc:spChg chg="mod">
          <ac:chgData name="Elysia Ward" userId="9575194a-8d42-4378-b995-9982c61b02c9" providerId="ADAL" clId="{455E6B53-74B8-49DD-A022-D3E31DAFDCAB}" dt="2021-12-07T03:46:45.544" v="340" actId="26606"/>
          <ac:spMkLst>
            <pc:docMk/>
            <pc:sldMk cId="3700654360" sldId="263"/>
            <ac:spMk id="2" creationId="{EA9D484B-3A40-4486-8A6A-C0E4FD14037A}"/>
          </ac:spMkLst>
        </pc:spChg>
        <pc:spChg chg="del">
          <ac:chgData name="Elysia Ward" userId="9575194a-8d42-4378-b995-9982c61b02c9" providerId="ADAL" clId="{455E6B53-74B8-49DD-A022-D3E31DAFDCAB}" dt="2021-12-07T03:46:34.011" v="337" actId="478"/>
          <ac:spMkLst>
            <pc:docMk/>
            <pc:sldMk cId="3700654360" sldId="263"/>
            <ac:spMk id="3" creationId="{091BE26B-A3B2-4D8F-AB15-407AC438E9D2}"/>
          </ac:spMkLst>
        </pc:spChg>
        <pc:spChg chg="add mod">
          <ac:chgData name="Elysia Ward" userId="9575194a-8d42-4378-b995-9982c61b02c9" providerId="ADAL" clId="{455E6B53-74B8-49DD-A022-D3E31DAFDCAB}" dt="2021-12-07T03:47:37.258" v="539" actId="20577"/>
          <ac:spMkLst>
            <pc:docMk/>
            <pc:sldMk cId="3700654360" sldId="263"/>
            <ac:spMk id="4" creationId="{D04D7534-D71D-42A9-A1AE-19E875E45071}"/>
          </ac:spMkLst>
        </pc:spChg>
        <pc:spChg chg="add del">
          <ac:chgData name="Elysia Ward" userId="9575194a-8d42-4378-b995-9982c61b02c9" providerId="ADAL" clId="{455E6B53-74B8-49DD-A022-D3E31DAFDCAB}" dt="2021-12-07T03:46:45.544" v="340" actId="26606"/>
          <ac:spMkLst>
            <pc:docMk/>
            <pc:sldMk cId="3700654360" sldId="263"/>
            <ac:spMk id="10" creationId="{B086532B-5A3E-44A5-A0C2-22A0DB316C40}"/>
          </ac:spMkLst>
        </pc:spChg>
        <pc:picChg chg="add del mod">
          <ac:chgData name="Elysia Ward" userId="9575194a-8d42-4378-b995-9982c61b02c9" providerId="ADAL" clId="{455E6B53-74B8-49DD-A022-D3E31DAFDCAB}" dt="2021-12-07T03:48:41.131" v="552" actId="478"/>
          <ac:picMkLst>
            <pc:docMk/>
            <pc:sldMk cId="3700654360" sldId="263"/>
            <ac:picMk id="5" creationId="{7260F7F6-E2D2-4C2D-9E6E-59A3F4CEE9B2}"/>
          </ac:picMkLst>
        </pc:picChg>
        <pc:picChg chg="add del mod">
          <ac:chgData name="Elysia Ward" userId="9575194a-8d42-4378-b995-9982c61b02c9" providerId="ADAL" clId="{455E6B53-74B8-49DD-A022-D3E31DAFDCAB}" dt="2021-12-07T03:55:47.377" v="945" actId="21"/>
          <ac:picMkLst>
            <pc:docMk/>
            <pc:sldMk cId="3700654360" sldId="263"/>
            <ac:picMk id="8" creationId="{FEED229B-D263-4DA3-8FC6-DCB05323598A}"/>
          </ac:picMkLst>
        </pc:picChg>
        <pc:picChg chg="add mod">
          <ac:chgData name="Elysia Ward" userId="9575194a-8d42-4378-b995-9982c61b02c9" providerId="ADAL" clId="{455E6B53-74B8-49DD-A022-D3E31DAFDCAB}" dt="2021-12-07T03:49:03.211" v="555" actId="1076"/>
          <ac:picMkLst>
            <pc:docMk/>
            <pc:sldMk cId="3700654360" sldId="263"/>
            <ac:picMk id="2050" creationId="{49302A27-3505-4233-B5CE-4122DB3A1690}"/>
          </ac:picMkLst>
        </pc:picChg>
      </pc:sldChg>
      <pc:sldChg chg="addSp modSp new mod">
        <pc:chgData name="Elysia Ward" userId="9575194a-8d42-4378-b995-9982c61b02c9" providerId="ADAL" clId="{455E6B53-74B8-49DD-A022-D3E31DAFDCAB}" dt="2021-12-07T03:51:50.531" v="752" actId="1036"/>
        <pc:sldMkLst>
          <pc:docMk/>
          <pc:sldMk cId="1500605406" sldId="264"/>
        </pc:sldMkLst>
        <pc:spChg chg="mod">
          <ac:chgData name="Elysia Ward" userId="9575194a-8d42-4378-b995-9982c61b02c9" providerId="ADAL" clId="{455E6B53-74B8-49DD-A022-D3E31DAFDCAB}" dt="2021-12-07T03:49:41.830" v="562" actId="122"/>
          <ac:spMkLst>
            <pc:docMk/>
            <pc:sldMk cId="1500605406" sldId="264"/>
            <ac:spMk id="2" creationId="{791F38C1-6697-4189-994B-87BCCF98E6EA}"/>
          </ac:spMkLst>
        </pc:spChg>
        <pc:spChg chg="mod">
          <ac:chgData name="Elysia Ward" userId="9575194a-8d42-4378-b995-9982c61b02c9" providerId="ADAL" clId="{455E6B53-74B8-49DD-A022-D3E31DAFDCAB}" dt="2021-12-07T03:50:45.075" v="738" actId="20577"/>
          <ac:spMkLst>
            <pc:docMk/>
            <pc:sldMk cId="1500605406" sldId="264"/>
            <ac:spMk id="3" creationId="{58AED3C8-0B61-4BBE-A88F-D00FEA814383}"/>
          </ac:spMkLst>
        </pc:spChg>
        <pc:picChg chg="add mod">
          <ac:chgData name="Elysia Ward" userId="9575194a-8d42-4378-b995-9982c61b02c9" providerId="ADAL" clId="{455E6B53-74B8-49DD-A022-D3E31DAFDCAB}" dt="2021-12-07T03:51:50.531" v="752" actId="1036"/>
          <ac:picMkLst>
            <pc:docMk/>
            <pc:sldMk cId="1500605406" sldId="264"/>
            <ac:picMk id="3074" creationId="{FF16ACC1-0C5A-4A29-B9BC-9E792DCFB3A2}"/>
          </ac:picMkLst>
        </pc:picChg>
      </pc:sldChg>
      <pc:sldChg chg="addSp delSp modSp new mod">
        <pc:chgData name="Elysia Ward" userId="9575194a-8d42-4378-b995-9982c61b02c9" providerId="ADAL" clId="{455E6B53-74B8-49DD-A022-D3E31DAFDCAB}" dt="2021-12-07T03:58:12.998" v="1147" actId="21"/>
        <pc:sldMkLst>
          <pc:docMk/>
          <pc:sldMk cId="3758196592" sldId="265"/>
        </pc:sldMkLst>
        <pc:spChg chg="mod">
          <ac:chgData name="Elysia Ward" userId="9575194a-8d42-4378-b995-9982c61b02c9" providerId="ADAL" clId="{455E6B53-74B8-49DD-A022-D3E31DAFDCAB}" dt="2021-12-07T03:53:47.043" v="781" actId="255"/>
          <ac:spMkLst>
            <pc:docMk/>
            <pc:sldMk cId="3758196592" sldId="265"/>
            <ac:spMk id="2" creationId="{13A73989-77D1-4445-ABC0-3FEF908E25CA}"/>
          </ac:spMkLst>
        </pc:spChg>
        <pc:spChg chg="mod">
          <ac:chgData name="Elysia Ward" userId="9575194a-8d42-4378-b995-9982c61b02c9" providerId="ADAL" clId="{455E6B53-74B8-49DD-A022-D3E31DAFDCAB}" dt="2021-12-07T03:54:51.437" v="931" actId="20577"/>
          <ac:spMkLst>
            <pc:docMk/>
            <pc:sldMk cId="3758196592" sldId="265"/>
            <ac:spMk id="3" creationId="{E2DFBA59-5442-475B-8AA9-B4C2B5992835}"/>
          </ac:spMkLst>
        </pc:spChg>
        <pc:picChg chg="add mod">
          <ac:chgData name="Elysia Ward" userId="9575194a-8d42-4378-b995-9982c61b02c9" providerId="ADAL" clId="{455E6B53-74B8-49DD-A022-D3E31DAFDCAB}" dt="2021-12-07T03:55:56.122" v="947" actId="1076"/>
          <ac:picMkLst>
            <pc:docMk/>
            <pc:sldMk cId="3758196592" sldId="265"/>
            <ac:picMk id="5" creationId="{EDF39B68-7D2E-4439-A92E-4DA2E66260BE}"/>
          </ac:picMkLst>
        </pc:picChg>
        <pc:picChg chg="add del mod">
          <ac:chgData name="Elysia Ward" userId="9575194a-8d42-4378-b995-9982c61b02c9" providerId="ADAL" clId="{455E6B53-74B8-49DD-A022-D3E31DAFDCAB}" dt="2021-12-07T03:58:12.998" v="1147" actId="21"/>
          <ac:picMkLst>
            <pc:docMk/>
            <pc:sldMk cId="3758196592" sldId="265"/>
            <ac:picMk id="6" creationId="{4E3E69A5-E1A0-48D2-969A-63A58A8C6558}"/>
          </ac:picMkLst>
        </pc:picChg>
        <pc:picChg chg="add del mod">
          <ac:chgData name="Elysia Ward" userId="9575194a-8d42-4378-b995-9982c61b02c9" providerId="ADAL" clId="{455E6B53-74B8-49DD-A022-D3E31DAFDCAB}" dt="2021-12-07T03:55:36.802" v="941" actId="21"/>
          <ac:picMkLst>
            <pc:docMk/>
            <pc:sldMk cId="3758196592" sldId="265"/>
            <ac:picMk id="4098" creationId="{33FC01C2-040C-4367-B135-0CF7A5E46481}"/>
          </ac:picMkLst>
        </pc:picChg>
      </pc:sldChg>
      <pc:sldChg chg="new del">
        <pc:chgData name="Elysia Ward" userId="9575194a-8d42-4378-b995-9982c61b02c9" providerId="ADAL" clId="{455E6B53-74B8-49DD-A022-D3E31DAFDCAB}" dt="2021-12-07T03:59:49.993" v="1153" actId="47"/>
        <pc:sldMkLst>
          <pc:docMk/>
          <pc:sldMk cId="1757618145" sldId="266"/>
        </pc:sldMkLst>
      </pc:sldChg>
      <pc:sldChg chg="addSp delSp modSp add mod">
        <pc:chgData name="Elysia Ward" userId="9575194a-8d42-4378-b995-9982c61b02c9" providerId="ADAL" clId="{455E6B53-74B8-49DD-A022-D3E31DAFDCAB}" dt="2021-12-07T03:58:32.078" v="1152" actId="14100"/>
        <pc:sldMkLst>
          <pc:docMk/>
          <pc:sldMk cId="1512243195" sldId="267"/>
        </pc:sldMkLst>
        <pc:spChg chg="mod">
          <ac:chgData name="Elysia Ward" userId="9575194a-8d42-4378-b995-9982c61b02c9" providerId="ADAL" clId="{455E6B53-74B8-49DD-A022-D3E31DAFDCAB}" dt="2021-12-07T03:56:22.370" v="955" actId="20577"/>
          <ac:spMkLst>
            <pc:docMk/>
            <pc:sldMk cId="1512243195" sldId="267"/>
            <ac:spMk id="2" creationId="{13A73989-77D1-4445-ABC0-3FEF908E25CA}"/>
          </ac:spMkLst>
        </pc:spChg>
        <pc:spChg chg="mod">
          <ac:chgData name="Elysia Ward" userId="9575194a-8d42-4378-b995-9982c61b02c9" providerId="ADAL" clId="{455E6B53-74B8-49DD-A022-D3E31DAFDCAB}" dt="2021-12-07T03:57:16.611" v="1134" actId="20577"/>
          <ac:spMkLst>
            <pc:docMk/>
            <pc:sldMk cId="1512243195" sldId="267"/>
            <ac:spMk id="3" creationId="{E2DFBA59-5442-475B-8AA9-B4C2B5992835}"/>
          </ac:spMkLst>
        </pc:spChg>
        <pc:picChg chg="del">
          <ac:chgData name="Elysia Ward" userId="9575194a-8d42-4378-b995-9982c61b02c9" providerId="ADAL" clId="{455E6B53-74B8-49DD-A022-D3E31DAFDCAB}" dt="2021-12-07T03:57:18.340" v="1135" actId="478"/>
          <ac:picMkLst>
            <pc:docMk/>
            <pc:sldMk cId="1512243195" sldId="267"/>
            <ac:picMk id="5" creationId="{EDF39B68-7D2E-4439-A92E-4DA2E66260BE}"/>
          </ac:picMkLst>
        </pc:picChg>
        <pc:picChg chg="add mod">
          <ac:chgData name="Elysia Ward" userId="9575194a-8d42-4378-b995-9982c61b02c9" providerId="ADAL" clId="{455E6B53-74B8-49DD-A022-D3E31DAFDCAB}" dt="2021-12-07T03:58:32.078" v="1152" actId="14100"/>
          <ac:picMkLst>
            <pc:docMk/>
            <pc:sldMk cId="1512243195" sldId="267"/>
            <ac:picMk id="6" creationId="{350C1CC8-2711-4554-9278-5E9EE18CFD10}"/>
          </ac:picMkLst>
        </pc:picChg>
        <pc:picChg chg="add del mod">
          <ac:chgData name="Elysia Ward" userId="9575194a-8d42-4378-b995-9982c61b02c9" providerId="ADAL" clId="{455E6B53-74B8-49DD-A022-D3E31DAFDCAB}" dt="2021-12-07T03:57:44.149" v="1138" actId="21"/>
          <ac:picMkLst>
            <pc:docMk/>
            <pc:sldMk cId="1512243195" sldId="267"/>
            <ac:picMk id="5122" creationId="{F01ADEF1-DB86-4FD1-BF2E-B4C67E2A1591}"/>
          </ac:picMkLst>
        </pc:picChg>
      </pc:sldChg>
      <pc:sldChg chg="add del">
        <pc:chgData name="Elysia Ward" userId="9575194a-8d42-4378-b995-9982c61b02c9" providerId="ADAL" clId="{455E6B53-74B8-49DD-A022-D3E31DAFDCAB}" dt="2021-12-07T03:58:08.356" v="1145"/>
        <pc:sldMkLst>
          <pc:docMk/>
          <pc:sldMk cId="2527745483" sldId="268"/>
        </pc:sldMkLst>
      </pc:sldChg>
      <pc:sldChg chg="addSp delSp modSp add mod">
        <pc:chgData name="Elysia Ward" userId="9575194a-8d42-4378-b995-9982c61b02c9" providerId="ADAL" clId="{455E6B53-74B8-49DD-A022-D3E31DAFDCAB}" dt="2021-12-22T22:35:49.360" v="1723" actId="1076"/>
        <pc:sldMkLst>
          <pc:docMk/>
          <pc:sldMk cId="3624019056" sldId="268"/>
        </pc:sldMkLst>
        <pc:spChg chg="mod">
          <ac:chgData name="Elysia Ward" userId="9575194a-8d42-4378-b995-9982c61b02c9" providerId="ADAL" clId="{455E6B53-74B8-49DD-A022-D3E31DAFDCAB}" dt="2021-12-22T22:21:25.096" v="1176" actId="20577"/>
          <ac:spMkLst>
            <pc:docMk/>
            <pc:sldMk cId="3624019056" sldId="268"/>
            <ac:spMk id="2" creationId="{EA9D484B-3A40-4486-8A6A-C0E4FD14037A}"/>
          </ac:spMkLst>
        </pc:spChg>
        <pc:spChg chg="del">
          <ac:chgData name="Elysia Ward" userId="9575194a-8d42-4378-b995-9982c61b02c9" providerId="ADAL" clId="{455E6B53-74B8-49DD-A022-D3E31DAFDCAB}" dt="2021-12-22T22:21:30.567" v="1178" actId="478"/>
          <ac:spMkLst>
            <pc:docMk/>
            <pc:sldMk cId="3624019056" sldId="268"/>
            <ac:spMk id="4" creationId="{D04D7534-D71D-42A9-A1AE-19E875E45071}"/>
          </ac:spMkLst>
        </pc:spChg>
        <pc:spChg chg="add del mod">
          <ac:chgData name="Elysia Ward" userId="9575194a-8d42-4378-b995-9982c61b02c9" providerId="ADAL" clId="{455E6B53-74B8-49DD-A022-D3E31DAFDCAB}" dt="2021-12-22T22:21:32.754" v="1179" actId="478"/>
          <ac:spMkLst>
            <pc:docMk/>
            <pc:sldMk cId="3624019056" sldId="268"/>
            <ac:spMk id="5" creationId="{D0D5156F-03F0-4397-9F52-8BE92A1C6C21}"/>
          </ac:spMkLst>
        </pc:spChg>
        <pc:spChg chg="add mod">
          <ac:chgData name="Elysia Ward" userId="9575194a-8d42-4378-b995-9982c61b02c9" providerId="ADAL" clId="{455E6B53-74B8-49DD-A022-D3E31DAFDCAB}" dt="2021-12-22T22:35:49.360" v="1723" actId="1076"/>
          <ac:spMkLst>
            <pc:docMk/>
            <pc:sldMk cId="3624019056" sldId="268"/>
            <ac:spMk id="8" creationId="{BD01278E-6449-441A-98A1-ED300D6B39F0}"/>
          </ac:spMkLst>
        </pc:spChg>
        <pc:spChg chg="add mod">
          <ac:chgData name="Elysia Ward" userId="9575194a-8d42-4378-b995-9982c61b02c9" providerId="ADAL" clId="{455E6B53-74B8-49DD-A022-D3E31DAFDCAB}" dt="2021-12-22T22:35:42.162" v="1722" actId="1076"/>
          <ac:spMkLst>
            <pc:docMk/>
            <pc:sldMk cId="3624019056" sldId="268"/>
            <ac:spMk id="10" creationId="{F08B640F-6317-48AD-A4B0-A5FF51C95EC8}"/>
          </ac:spMkLst>
        </pc:spChg>
        <pc:spChg chg="add mod">
          <ac:chgData name="Elysia Ward" userId="9575194a-8d42-4378-b995-9982c61b02c9" providerId="ADAL" clId="{455E6B53-74B8-49DD-A022-D3E31DAFDCAB}" dt="2021-12-22T22:35:18.800" v="1670" actId="20577"/>
          <ac:spMkLst>
            <pc:docMk/>
            <pc:sldMk cId="3624019056" sldId="268"/>
            <ac:spMk id="12" creationId="{EAACF8C9-811C-4B9C-B8E6-ACE520BC25AD}"/>
          </ac:spMkLst>
        </pc:spChg>
        <pc:spChg chg="add mod">
          <ac:chgData name="Elysia Ward" userId="9575194a-8d42-4378-b995-9982c61b02c9" providerId="ADAL" clId="{455E6B53-74B8-49DD-A022-D3E31DAFDCAB}" dt="2021-12-22T22:35:28.897" v="1684" actId="1076"/>
          <ac:spMkLst>
            <pc:docMk/>
            <pc:sldMk cId="3624019056" sldId="268"/>
            <ac:spMk id="14" creationId="{4FC69DAA-005A-43D2-A314-46415B9E8E0E}"/>
          </ac:spMkLst>
        </pc:spChg>
        <pc:spChg chg="add del">
          <ac:chgData name="Elysia Ward" userId="9575194a-8d42-4378-b995-9982c61b02c9" providerId="ADAL" clId="{455E6B53-74B8-49DD-A022-D3E31DAFDCAB}" dt="2021-12-22T22:25:49.147" v="1298" actId="22"/>
          <ac:spMkLst>
            <pc:docMk/>
            <pc:sldMk cId="3624019056" sldId="268"/>
            <ac:spMk id="16" creationId="{6C1D44F9-27B3-4639-B724-2810110F5A37}"/>
          </ac:spMkLst>
        </pc:spChg>
        <pc:picChg chg="add mod">
          <ac:chgData name="Elysia Ward" userId="9575194a-8d42-4378-b995-9982c61b02c9" providerId="ADAL" clId="{455E6B53-74B8-49DD-A022-D3E31DAFDCAB}" dt="2021-12-22T22:22:04.945" v="1182" actId="1076"/>
          <ac:picMkLst>
            <pc:docMk/>
            <pc:sldMk cId="3624019056" sldId="268"/>
            <ac:picMk id="7" creationId="{3207D1E1-85C9-4065-BCBC-00D7DD286C5D}"/>
          </ac:picMkLst>
        </pc:picChg>
        <pc:picChg chg="add mod">
          <ac:chgData name="Elysia Ward" userId="9575194a-8d42-4378-b995-9982c61b02c9" providerId="ADAL" clId="{455E6B53-74B8-49DD-A022-D3E31DAFDCAB}" dt="2021-12-22T22:25:01.510" v="1287" actId="1076"/>
          <ac:picMkLst>
            <pc:docMk/>
            <pc:sldMk cId="3624019056" sldId="268"/>
            <ac:picMk id="11" creationId="{70361EB6-2A64-4039-B157-0EAF6955AE75}"/>
          </ac:picMkLst>
        </pc:picChg>
        <pc:picChg chg="add mod">
          <ac:chgData name="Elysia Ward" userId="9575194a-8d42-4378-b995-9982c61b02c9" providerId="ADAL" clId="{455E6B53-74B8-49DD-A022-D3E31DAFDCAB}" dt="2021-12-22T22:27:01.755" v="1333" actId="1076"/>
          <ac:picMkLst>
            <pc:docMk/>
            <pc:sldMk cId="3624019056" sldId="268"/>
            <ac:picMk id="13" creationId="{09C963B7-07A5-4F42-9B82-425C3173DD8A}"/>
          </ac:picMkLst>
        </pc:picChg>
        <pc:picChg chg="add mod">
          <ac:chgData name="Elysia Ward" userId="9575194a-8d42-4378-b995-9982c61b02c9" providerId="ADAL" clId="{455E6B53-74B8-49DD-A022-D3E31DAFDCAB}" dt="2021-12-22T22:23:39.754" v="1219" actId="1076"/>
          <ac:picMkLst>
            <pc:docMk/>
            <pc:sldMk cId="3624019056" sldId="268"/>
            <ac:picMk id="1026" creationId="{9EE5D8AE-9088-44AA-9511-450BA93F2A5B}"/>
          </ac:picMkLst>
        </pc:picChg>
        <pc:picChg chg="del">
          <ac:chgData name="Elysia Ward" userId="9575194a-8d42-4378-b995-9982c61b02c9" providerId="ADAL" clId="{455E6B53-74B8-49DD-A022-D3E31DAFDCAB}" dt="2021-12-22T22:21:28.187" v="1177" actId="478"/>
          <ac:picMkLst>
            <pc:docMk/>
            <pc:sldMk cId="3624019056" sldId="268"/>
            <ac:picMk id="2050" creationId="{49302A27-3505-4233-B5CE-4122DB3A1690}"/>
          </ac:picMkLst>
        </pc:picChg>
      </pc:sldChg>
      <pc:sldChg chg="addSp delSp modSp new mod">
        <pc:chgData name="Elysia Ward" userId="9575194a-8d42-4378-b995-9982c61b02c9" providerId="ADAL" clId="{455E6B53-74B8-49DD-A022-D3E31DAFDCAB}" dt="2021-12-22T22:37:53.033" v="1831" actId="20577"/>
        <pc:sldMkLst>
          <pc:docMk/>
          <pc:sldMk cId="226014465" sldId="269"/>
        </pc:sldMkLst>
        <pc:spChg chg="del">
          <ac:chgData name="Elysia Ward" userId="9575194a-8d42-4378-b995-9982c61b02c9" providerId="ADAL" clId="{455E6B53-74B8-49DD-A022-D3E31DAFDCAB}" dt="2021-12-22T22:27:50.910" v="1339" actId="478"/>
          <ac:spMkLst>
            <pc:docMk/>
            <pc:sldMk cId="226014465" sldId="269"/>
            <ac:spMk id="2" creationId="{F95A2D3A-5D70-4A18-8F7E-BF002AC065C1}"/>
          </ac:spMkLst>
        </pc:spChg>
        <pc:spChg chg="del">
          <ac:chgData name="Elysia Ward" userId="9575194a-8d42-4378-b995-9982c61b02c9" providerId="ADAL" clId="{455E6B53-74B8-49DD-A022-D3E31DAFDCAB}" dt="2021-12-22T22:27:53.063" v="1340" actId="478"/>
          <ac:spMkLst>
            <pc:docMk/>
            <pc:sldMk cId="226014465" sldId="269"/>
            <ac:spMk id="3" creationId="{E00E8C55-5470-4E18-B832-EFCA9C739927}"/>
          </ac:spMkLst>
        </pc:spChg>
        <pc:spChg chg="add mod">
          <ac:chgData name="Elysia Ward" userId="9575194a-8d42-4378-b995-9982c61b02c9" providerId="ADAL" clId="{455E6B53-74B8-49DD-A022-D3E31DAFDCAB}" dt="2021-12-22T22:28:03.064" v="1350" actId="20577"/>
          <ac:spMkLst>
            <pc:docMk/>
            <pc:sldMk cId="226014465" sldId="269"/>
            <ac:spMk id="4" creationId="{AF56A8CE-0541-4E3A-A1BD-B2E3AE86B3D3}"/>
          </ac:spMkLst>
        </pc:spChg>
        <pc:spChg chg="add mod">
          <ac:chgData name="Elysia Ward" userId="9575194a-8d42-4378-b995-9982c61b02c9" providerId="ADAL" clId="{455E6B53-74B8-49DD-A022-D3E31DAFDCAB}" dt="2021-12-22T22:35:56.578" v="1740" actId="20577"/>
          <ac:spMkLst>
            <pc:docMk/>
            <pc:sldMk cId="226014465" sldId="269"/>
            <ac:spMk id="5" creationId="{F1AF9CE4-855B-4575-8DB7-0EA95CAAFFA0}"/>
          </ac:spMkLst>
        </pc:spChg>
        <pc:spChg chg="add mod">
          <ac:chgData name="Elysia Ward" userId="9575194a-8d42-4378-b995-9982c61b02c9" providerId="ADAL" clId="{455E6B53-74B8-49DD-A022-D3E31DAFDCAB}" dt="2021-12-22T22:36:05.583" v="1758" actId="1076"/>
          <ac:spMkLst>
            <pc:docMk/>
            <pc:sldMk cId="226014465" sldId="269"/>
            <ac:spMk id="8" creationId="{DF4EC2DA-56BE-45ED-90AC-F8858A810A7E}"/>
          </ac:spMkLst>
        </pc:spChg>
        <pc:spChg chg="add mod">
          <ac:chgData name="Elysia Ward" userId="9575194a-8d42-4378-b995-9982c61b02c9" providerId="ADAL" clId="{455E6B53-74B8-49DD-A022-D3E31DAFDCAB}" dt="2021-12-22T22:37:32.155" v="1797" actId="1076"/>
          <ac:spMkLst>
            <pc:docMk/>
            <pc:sldMk cId="226014465" sldId="269"/>
            <ac:spMk id="10" creationId="{DDC4813B-EE1B-428A-9E3C-3DAED323FD9C}"/>
          </ac:spMkLst>
        </pc:spChg>
        <pc:spChg chg="add mod">
          <ac:chgData name="Elysia Ward" userId="9575194a-8d42-4378-b995-9982c61b02c9" providerId="ADAL" clId="{455E6B53-74B8-49DD-A022-D3E31DAFDCAB}" dt="2021-12-22T22:37:53.033" v="1831" actId="20577"/>
          <ac:spMkLst>
            <pc:docMk/>
            <pc:sldMk cId="226014465" sldId="269"/>
            <ac:spMk id="12" creationId="{C2B8D2E9-D40E-459B-B645-524F95B3E35D}"/>
          </ac:spMkLst>
        </pc:spChg>
        <pc:picChg chg="add mod">
          <ac:chgData name="Elysia Ward" userId="9575194a-8d42-4378-b995-9982c61b02c9" providerId="ADAL" clId="{455E6B53-74B8-49DD-A022-D3E31DAFDCAB}" dt="2021-12-22T22:28:14.246" v="1351"/>
          <ac:picMkLst>
            <pc:docMk/>
            <pc:sldMk cId="226014465" sldId="269"/>
            <ac:picMk id="6" creationId="{3AB1424A-14D8-49AE-959A-54AAD1A35004}"/>
          </ac:picMkLst>
        </pc:picChg>
        <pc:picChg chg="add mod">
          <ac:chgData name="Elysia Ward" userId="9575194a-8d42-4378-b995-9982c61b02c9" providerId="ADAL" clId="{455E6B53-74B8-49DD-A022-D3E31DAFDCAB}" dt="2021-12-22T22:29:15.214" v="1379" actId="1076"/>
          <ac:picMkLst>
            <pc:docMk/>
            <pc:sldMk cId="226014465" sldId="269"/>
            <ac:picMk id="7" creationId="{11A7C403-336A-4CF8-9CEE-A3CEBF443890}"/>
          </ac:picMkLst>
        </pc:picChg>
        <pc:picChg chg="add mod">
          <ac:chgData name="Elysia Ward" userId="9575194a-8d42-4378-b995-9982c61b02c9" providerId="ADAL" clId="{455E6B53-74B8-49DD-A022-D3E31DAFDCAB}" dt="2021-12-22T22:37:27.432" v="1796" actId="1076"/>
          <ac:picMkLst>
            <pc:docMk/>
            <pc:sldMk cId="226014465" sldId="269"/>
            <ac:picMk id="2050" creationId="{8BDBD0D3-6592-424C-8435-231DFE0DD58C}"/>
          </ac:picMkLst>
        </pc:picChg>
        <pc:picChg chg="add mod">
          <ac:chgData name="Elysia Ward" userId="9575194a-8d42-4378-b995-9982c61b02c9" providerId="ADAL" clId="{455E6B53-74B8-49DD-A022-D3E31DAFDCAB}" dt="2021-12-22T22:37:21.860" v="1794" actId="1035"/>
          <ac:picMkLst>
            <pc:docMk/>
            <pc:sldMk cId="226014465" sldId="269"/>
            <ac:picMk id="2052" creationId="{0DD6663E-C832-4F00-9E59-84CCE7A8F332}"/>
          </ac:picMkLst>
        </pc:picChg>
      </pc:sldChg>
      <pc:sldChg chg="addSp delSp modSp new mod">
        <pc:chgData name="Elysia Ward" userId="9575194a-8d42-4378-b995-9982c61b02c9" providerId="ADAL" clId="{455E6B53-74B8-49DD-A022-D3E31DAFDCAB}" dt="2021-12-22T22:42:14.367" v="1967" actId="1076"/>
        <pc:sldMkLst>
          <pc:docMk/>
          <pc:sldMk cId="499841452" sldId="270"/>
        </pc:sldMkLst>
        <pc:spChg chg="del">
          <ac:chgData name="Elysia Ward" userId="9575194a-8d42-4378-b995-9982c61b02c9" providerId="ADAL" clId="{455E6B53-74B8-49DD-A022-D3E31DAFDCAB}" dt="2021-12-22T22:38:01.657" v="1833" actId="478"/>
          <ac:spMkLst>
            <pc:docMk/>
            <pc:sldMk cId="499841452" sldId="270"/>
            <ac:spMk id="2" creationId="{23200B74-661A-4246-B689-152BB243809E}"/>
          </ac:spMkLst>
        </pc:spChg>
        <pc:spChg chg="del">
          <ac:chgData name="Elysia Ward" userId="9575194a-8d42-4378-b995-9982c61b02c9" providerId="ADAL" clId="{455E6B53-74B8-49DD-A022-D3E31DAFDCAB}" dt="2021-12-22T22:38:04.060" v="1834" actId="478"/>
          <ac:spMkLst>
            <pc:docMk/>
            <pc:sldMk cId="499841452" sldId="270"/>
            <ac:spMk id="3" creationId="{DFE3135A-AD8E-49C9-857B-853EFDC06AA0}"/>
          </ac:spMkLst>
        </pc:spChg>
        <pc:spChg chg="add mod">
          <ac:chgData name="Elysia Ward" userId="9575194a-8d42-4378-b995-9982c61b02c9" providerId="ADAL" clId="{455E6B53-74B8-49DD-A022-D3E31DAFDCAB}" dt="2021-12-22T22:38:26.570" v="1844" actId="20577"/>
          <ac:spMkLst>
            <pc:docMk/>
            <pc:sldMk cId="499841452" sldId="270"/>
            <ac:spMk id="4" creationId="{FBB9496B-D431-41CF-A71A-21AA2C12831D}"/>
          </ac:spMkLst>
        </pc:spChg>
        <pc:spChg chg="add mod">
          <ac:chgData name="Elysia Ward" userId="9575194a-8d42-4378-b995-9982c61b02c9" providerId="ADAL" clId="{455E6B53-74B8-49DD-A022-D3E31DAFDCAB}" dt="2021-12-22T22:42:14.367" v="1967" actId="1076"/>
          <ac:spMkLst>
            <pc:docMk/>
            <pc:sldMk cId="499841452" sldId="270"/>
            <ac:spMk id="6" creationId="{A2430ED6-2B2D-45A1-900E-2A4367ECB3A0}"/>
          </ac:spMkLst>
        </pc:spChg>
        <pc:spChg chg="add mod">
          <ac:chgData name="Elysia Ward" userId="9575194a-8d42-4378-b995-9982c61b02c9" providerId="ADAL" clId="{455E6B53-74B8-49DD-A022-D3E31DAFDCAB}" dt="2021-12-22T22:40:08.486" v="1901" actId="1076"/>
          <ac:spMkLst>
            <pc:docMk/>
            <pc:sldMk cId="499841452" sldId="270"/>
            <ac:spMk id="8" creationId="{B78C8255-F01C-4B1A-B1C9-C2727D5F1F1B}"/>
          </ac:spMkLst>
        </pc:spChg>
        <pc:spChg chg="add mod">
          <ac:chgData name="Elysia Ward" userId="9575194a-8d42-4378-b995-9982c61b02c9" providerId="ADAL" clId="{455E6B53-74B8-49DD-A022-D3E31DAFDCAB}" dt="2021-12-22T22:40:55.627" v="1938" actId="20577"/>
          <ac:spMkLst>
            <pc:docMk/>
            <pc:sldMk cId="499841452" sldId="270"/>
            <ac:spMk id="10" creationId="{A5F7FF2A-B073-436F-941E-66FF0A527CD3}"/>
          </ac:spMkLst>
        </pc:spChg>
        <pc:spChg chg="add mod">
          <ac:chgData name="Elysia Ward" userId="9575194a-8d42-4378-b995-9982c61b02c9" providerId="ADAL" clId="{455E6B53-74B8-49DD-A022-D3E31DAFDCAB}" dt="2021-12-22T22:41:54.619" v="1949"/>
          <ac:spMkLst>
            <pc:docMk/>
            <pc:sldMk cId="499841452" sldId="270"/>
            <ac:spMk id="12" creationId="{370B41DD-E191-422B-B988-5694778CC1E5}"/>
          </ac:spMkLst>
        </pc:spChg>
        <pc:picChg chg="add mod">
          <ac:chgData name="Elysia Ward" userId="9575194a-8d42-4378-b995-9982c61b02c9" providerId="ADAL" clId="{455E6B53-74B8-49DD-A022-D3E31DAFDCAB}" dt="2021-12-22T22:39:52.677" v="1881" actId="1076"/>
          <ac:picMkLst>
            <pc:docMk/>
            <pc:sldMk cId="499841452" sldId="270"/>
            <ac:picMk id="7" creationId="{2A26AD1F-5271-4736-A6A9-62228F3585B0}"/>
          </ac:picMkLst>
        </pc:picChg>
        <pc:picChg chg="add mod">
          <ac:chgData name="Elysia Ward" userId="9575194a-8d42-4378-b995-9982c61b02c9" providerId="ADAL" clId="{455E6B53-74B8-49DD-A022-D3E31DAFDCAB}" dt="2021-12-22T22:40:33.558" v="1904" actId="1076"/>
          <ac:picMkLst>
            <pc:docMk/>
            <pc:sldMk cId="499841452" sldId="270"/>
            <ac:picMk id="9" creationId="{B02D03F4-AD6B-42C2-A816-3D45B6F0FDEA}"/>
          </ac:picMkLst>
        </pc:picChg>
        <pc:picChg chg="add mod">
          <ac:chgData name="Elysia Ward" userId="9575194a-8d42-4378-b995-9982c61b02c9" providerId="ADAL" clId="{455E6B53-74B8-49DD-A022-D3E31DAFDCAB}" dt="2021-12-22T22:39:47.121" v="1879" actId="1076"/>
          <ac:picMkLst>
            <pc:docMk/>
            <pc:sldMk cId="499841452" sldId="270"/>
            <ac:picMk id="3074" creationId="{894DDB88-CF6C-4268-82E8-539B0112795D}"/>
          </ac:picMkLst>
        </pc:picChg>
        <pc:picChg chg="add mod">
          <ac:chgData name="Elysia Ward" userId="9575194a-8d42-4378-b995-9982c61b02c9" providerId="ADAL" clId="{455E6B53-74B8-49DD-A022-D3E31DAFDCAB}" dt="2021-12-22T22:41:51.494" v="1948" actId="1076"/>
          <ac:picMkLst>
            <pc:docMk/>
            <pc:sldMk cId="499841452" sldId="270"/>
            <ac:picMk id="3076" creationId="{F813246A-6B7E-49B2-8D8C-AC39584709C0}"/>
          </ac:picMkLst>
        </pc:picChg>
      </pc:sldChg>
      <pc:sldChg chg="addSp delSp modSp new mod ord modClrScheme chgLayout">
        <pc:chgData name="Elysia Ward" userId="9575194a-8d42-4378-b995-9982c61b02c9" providerId="ADAL" clId="{455E6B53-74B8-49DD-A022-D3E31DAFDCAB}" dt="2021-12-22T22:44:44.243" v="2021" actId="1076"/>
        <pc:sldMkLst>
          <pc:docMk/>
          <pc:sldMk cId="1231207679" sldId="271"/>
        </pc:sldMkLst>
        <pc:spChg chg="del">
          <ac:chgData name="Elysia Ward" userId="9575194a-8d42-4378-b995-9982c61b02c9" providerId="ADAL" clId="{455E6B53-74B8-49DD-A022-D3E31DAFDCAB}" dt="2021-12-22T22:42:47.922" v="1971" actId="700"/>
          <ac:spMkLst>
            <pc:docMk/>
            <pc:sldMk cId="1231207679" sldId="271"/>
            <ac:spMk id="2" creationId="{5A1809C1-18BE-4B60-B11C-799BC7BC4F23}"/>
          </ac:spMkLst>
        </pc:spChg>
        <pc:spChg chg="del">
          <ac:chgData name="Elysia Ward" userId="9575194a-8d42-4378-b995-9982c61b02c9" providerId="ADAL" clId="{455E6B53-74B8-49DD-A022-D3E31DAFDCAB}" dt="2021-12-22T22:42:47.922" v="1971" actId="700"/>
          <ac:spMkLst>
            <pc:docMk/>
            <pc:sldMk cId="1231207679" sldId="271"/>
            <ac:spMk id="3" creationId="{EFFB4371-E2E7-41C8-A194-CFE87995BC71}"/>
          </ac:spMkLst>
        </pc:spChg>
        <pc:spChg chg="add mod">
          <ac:chgData name="Elysia Ward" userId="9575194a-8d42-4378-b995-9982c61b02c9" providerId="ADAL" clId="{455E6B53-74B8-49DD-A022-D3E31DAFDCAB}" dt="2021-12-22T22:43:23.521" v="2008" actId="1076"/>
          <ac:spMkLst>
            <pc:docMk/>
            <pc:sldMk cId="1231207679" sldId="271"/>
            <ac:spMk id="5" creationId="{F6761E68-AA39-4A86-BC8B-FD04E9A78F3E}"/>
          </ac:spMkLst>
        </pc:spChg>
        <pc:spChg chg="add mod">
          <ac:chgData name="Elysia Ward" userId="9575194a-8d42-4378-b995-9982c61b02c9" providerId="ADAL" clId="{455E6B53-74B8-49DD-A022-D3E31DAFDCAB}" dt="2021-12-22T22:44:44.243" v="2021" actId="1076"/>
          <ac:spMkLst>
            <pc:docMk/>
            <pc:sldMk cId="1231207679" sldId="271"/>
            <ac:spMk id="7" creationId="{2CEB313F-6894-46FA-92B7-68C80A40CECD}"/>
          </ac:spMkLst>
        </pc:spChg>
        <pc:picChg chg="add mod">
          <ac:chgData name="Elysia Ward" userId="9575194a-8d42-4378-b995-9982c61b02c9" providerId="ADAL" clId="{455E6B53-74B8-49DD-A022-D3E31DAFDCAB}" dt="2021-12-22T22:44:40.928" v="2020" actId="1076"/>
          <ac:picMkLst>
            <pc:docMk/>
            <pc:sldMk cId="1231207679" sldId="271"/>
            <ac:picMk id="8" creationId="{CF53629E-F402-48A8-955F-EFD3D4AE9F38}"/>
          </ac:picMkLst>
        </pc:picChg>
        <pc:picChg chg="add del mod">
          <ac:chgData name="Elysia Ward" userId="9575194a-8d42-4378-b995-9982c61b02c9" providerId="ADAL" clId="{455E6B53-74B8-49DD-A022-D3E31DAFDCAB}" dt="2021-12-22T22:44:32.267" v="2017" actId="478"/>
          <ac:picMkLst>
            <pc:docMk/>
            <pc:sldMk cId="1231207679" sldId="271"/>
            <ac:picMk id="4098" creationId="{28B17923-24FE-4E26-A9AE-3E1FE50E248B}"/>
          </ac:picMkLst>
        </pc:picChg>
      </pc:sldChg>
    </pc:docChg>
  </pc:docChgLst>
  <pc:docChgLst>
    <pc:chgData name="Elysia Ward" userId="9575194a-8d42-4378-b995-9982c61b02c9" providerId="ADAL" clId="{DA0D4B4C-F227-4B7D-94C9-17A7DCC07135}"/>
    <pc:docChg chg="undo custSel addSld delSld modSld sldOrd">
      <pc:chgData name="Elysia Ward" userId="9575194a-8d42-4378-b995-9982c61b02c9" providerId="ADAL" clId="{DA0D4B4C-F227-4B7D-94C9-17A7DCC07135}" dt="2022-02-24T01:47:39.056" v="167"/>
      <pc:docMkLst>
        <pc:docMk/>
      </pc:docMkLst>
      <pc:sldChg chg="addSp delSp modSp mod setBg delDesignElem">
        <pc:chgData name="Elysia Ward" userId="9575194a-8d42-4378-b995-9982c61b02c9" providerId="ADAL" clId="{DA0D4B4C-F227-4B7D-94C9-17A7DCC07135}" dt="2022-02-24T01:46:11.227" v="133" actId="26606"/>
        <pc:sldMkLst>
          <pc:docMk/>
          <pc:sldMk cId="3944449762" sldId="256"/>
        </pc:sldMkLst>
        <pc:spChg chg="mod">
          <ac:chgData name="Elysia Ward" userId="9575194a-8d42-4378-b995-9982c61b02c9" providerId="ADAL" clId="{DA0D4B4C-F227-4B7D-94C9-17A7DCC07135}" dt="2022-02-24T01:46:11.227" v="133" actId="26606"/>
          <ac:spMkLst>
            <pc:docMk/>
            <pc:sldMk cId="3944449762" sldId="256"/>
            <ac:spMk id="2" creationId="{287C5A34-295F-4E6A-B579-6F3BFFD47F97}"/>
          </ac:spMkLst>
        </pc:spChg>
        <pc:spChg chg="mod">
          <ac:chgData name="Elysia Ward" userId="9575194a-8d42-4378-b995-9982c61b02c9" providerId="ADAL" clId="{DA0D4B4C-F227-4B7D-94C9-17A7DCC07135}" dt="2022-02-24T01:46:11.227" v="133" actId="26606"/>
          <ac:spMkLst>
            <pc:docMk/>
            <pc:sldMk cId="3944449762" sldId="256"/>
            <ac:spMk id="3" creationId="{F74BD6C7-994D-4714-A48E-1628EC89D04A}"/>
          </ac:spMkLst>
        </pc:spChg>
        <pc:spChg chg="add del">
          <ac:chgData name="Elysia Ward" userId="9575194a-8d42-4378-b995-9982c61b02c9" providerId="ADAL" clId="{DA0D4B4C-F227-4B7D-94C9-17A7DCC07135}" dt="2022-02-22T01:27:06.465" v="20" actId="26606"/>
          <ac:spMkLst>
            <pc:docMk/>
            <pc:sldMk cId="3944449762" sldId="256"/>
            <ac:spMk id="8" creationId="{8A2FDFB1-2B6D-49EB-B6C0-FA923806E0AF}"/>
          </ac:spMkLst>
        </pc:spChg>
        <pc:spChg chg="add del">
          <ac:chgData name="Elysia Ward" userId="9575194a-8d42-4378-b995-9982c61b02c9" providerId="ADAL" clId="{DA0D4B4C-F227-4B7D-94C9-17A7DCC07135}" dt="2022-02-22T01:25:31.223" v="9" actId="26606"/>
          <ac:spMkLst>
            <pc:docMk/>
            <pc:sldMk cId="3944449762" sldId="256"/>
            <ac:spMk id="12" creationId="{8A2FDFB1-2B6D-49EB-B6C0-FA923806E0AF}"/>
          </ac:spMkLst>
        </pc:spChg>
        <pc:spChg chg="add">
          <ac:chgData name="Elysia Ward" userId="9575194a-8d42-4378-b995-9982c61b02c9" providerId="ADAL" clId="{DA0D4B4C-F227-4B7D-94C9-17A7DCC07135}" dt="2022-02-24T01:46:11.227" v="133" actId="26606"/>
          <ac:spMkLst>
            <pc:docMk/>
            <pc:sldMk cId="3944449762" sldId="256"/>
            <ac:spMk id="13" creationId="{8A2FDFB1-2B6D-49EB-B6C0-FA923806E0AF}"/>
          </ac:spMkLst>
        </pc:spChg>
        <pc:picChg chg="add del mod">
          <ac:chgData name="Elysia Ward" userId="9575194a-8d42-4378-b995-9982c61b02c9" providerId="ADAL" clId="{DA0D4B4C-F227-4B7D-94C9-17A7DCC07135}" dt="2022-02-24T01:45:40.230" v="122" actId="478"/>
          <ac:picMkLst>
            <pc:docMk/>
            <pc:sldMk cId="3944449762" sldId="256"/>
            <ac:picMk id="5" creationId="{E41D7512-052F-4C05-84C0-3F05D100FC31}"/>
          </ac:picMkLst>
        </pc:picChg>
        <pc:picChg chg="add mod">
          <ac:chgData name="Elysia Ward" userId="9575194a-8d42-4378-b995-9982c61b02c9" providerId="ADAL" clId="{DA0D4B4C-F227-4B7D-94C9-17A7DCC07135}" dt="2022-02-24T01:46:11.227" v="133" actId="26606"/>
          <ac:picMkLst>
            <pc:docMk/>
            <pc:sldMk cId="3944449762" sldId="256"/>
            <ac:picMk id="6" creationId="{12614561-F867-40D5-AC54-AA1211E72552}"/>
          </ac:picMkLst>
        </pc:picChg>
        <pc:cxnChg chg="add del">
          <ac:chgData name="Elysia Ward" userId="9575194a-8d42-4378-b995-9982c61b02c9" providerId="ADAL" clId="{DA0D4B4C-F227-4B7D-94C9-17A7DCC07135}" dt="2022-02-22T01:27:06.465" v="20" actId="26606"/>
          <ac:cxnSpMkLst>
            <pc:docMk/>
            <pc:sldMk cId="3944449762" sldId="256"/>
            <ac:cxnSpMk id="7" creationId="{6C6896D1-BFB1-4C84-82DD-31073BED3F03}"/>
          </ac:cxnSpMkLst>
        </pc:cxnChg>
        <pc:cxnChg chg="add del">
          <ac:chgData name="Elysia Ward" userId="9575194a-8d42-4378-b995-9982c61b02c9" providerId="ADAL" clId="{DA0D4B4C-F227-4B7D-94C9-17A7DCC07135}" dt="2022-02-22T01:25:31.223" v="9" actId="26606"/>
          <ac:cxnSpMkLst>
            <pc:docMk/>
            <pc:sldMk cId="3944449762" sldId="256"/>
            <ac:cxnSpMk id="10" creationId="{6C6896D1-BFB1-4C84-82DD-31073BED3F03}"/>
          </ac:cxnSpMkLst>
        </pc:cxnChg>
        <pc:cxnChg chg="add">
          <ac:chgData name="Elysia Ward" userId="9575194a-8d42-4378-b995-9982c61b02c9" providerId="ADAL" clId="{DA0D4B4C-F227-4B7D-94C9-17A7DCC07135}" dt="2022-02-24T01:46:11.227" v="133" actId="26606"/>
          <ac:cxnSpMkLst>
            <pc:docMk/>
            <pc:sldMk cId="3944449762" sldId="256"/>
            <ac:cxnSpMk id="11" creationId="{6C6896D1-BFB1-4C84-82DD-31073BED3F03}"/>
          </ac:cxnSpMkLst>
        </pc:cxnChg>
      </pc:sldChg>
      <pc:sldChg chg="addSp delSp modSp mod">
        <pc:chgData name="Elysia Ward" userId="9575194a-8d42-4378-b995-9982c61b02c9" providerId="ADAL" clId="{DA0D4B4C-F227-4B7D-94C9-17A7DCC07135}" dt="2022-02-24T01:46:40.791" v="139" actId="1076"/>
        <pc:sldMkLst>
          <pc:docMk/>
          <pc:sldMk cId="2861341437" sldId="257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2861341437" sldId="257"/>
            <ac:spMk id="2" creationId="{CA9E2792-C6B3-45AD-B948-3C5A4120166B}"/>
          </ac:spMkLst>
        </pc:spChg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2861341437" sldId="257"/>
            <ac:spMk id="3" creationId="{51B242D8-9314-483C-8F31-C55DB38547F9}"/>
          </ac:spMkLst>
        </pc:spChg>
        <pc:picChg chg="add del mod">
          <ac:chgData name="Elysia Ward" userId="9575194a-8d42-4378-b995-9982c61b02c9" providerId="ADAL" clId="{DA0D4B4C-F227-4B7D-94C9-17A7DCC07135}" dt="2022-02-24T01:46:19.050" v="135" actId="478"/>
          <ac:picMkLst>
            <pc:docMk/>
            <pc:sldMk cId="2861341437" sldId="257"/>
            <ac:picMk id="5" creationId="{8AC1A0EF-D3AB-4819-8E89-53CFAD223781}"/>
          </ac:picMkLst>
        </pc:picChg>
        <pc:picChg chg="add mod">
          <ac:chgData name="Elysia Ward" userId="9575194a-8d42-4378-b995-9982c61b02c9" providerId="ADAL" clId="{DA0D4B4C-F227-4B7D-94C9-17A7DCC07135}" dt="2022-02-24T01:46:40.791" v="139" actId="1076"/>
          <ac:picMkLst>
            <pc:docMk/>
            <pc:sldMk cId="2861341437" sldId="257"/>
            <ac:picMk id="6" creationId="{B21DB696-99E5-4452-9221-E2C49CF1333E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6:44.017" v="141"/>
        <pc:sldMkLst>
          <pc:docMk/>
          <pc:sldMk cId="1644819904" sldId="259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1644819904" sldId="259"/>
            <ac:spMk id="2" creationId="{CA9E2792-C6B3-45AD-B948-3C5A4120166B}"/>
          </ac:spMkLst>
        </pc:spChg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1644819904" sldId="259"/>
            <ac:spMk id="3" creationId="{51B242D8-9314-483C-8F31-C55DB38547F9}"/>
          </ac:spMkLst>
        </pc:spChg>
        <pc:picChg chg="add del mod">
          <ac:chgData name="Elysia Ward" userId="9575194a-8d42-4378-b995-9982c61b02c9" providerId="ADAL" clId="{DA0D4B4C-F227-4B7D-94C9-17A7DCC07135}" dt="2022-02-24T01:46:43.619" v="140" actId="478"/>
          <ac:picMkLst>
            <pc:docMk/>
            <pc:sldMk cId="1644819904" sldId="259"/>
            <ac:picMk id="5" creationId="{545A4B9B-C36A-470E-8970-7D8D3FE0E747}"/>
          </ac:picMkLst>
        </pc:picChg>
        <pc:picChg chg="add mod">
          <ac:chgData name="Elysia Ward" userId="9575194a-8d42-4378-b995-9982c61b02c9" providerId="ADAL" clId="{DA0D4B4C-F227-4B7D-94C9-17A7DCC07135}" dt="2022-02-24T01:46:44.017" v="141"/>
          <ac:picMkLst>
            <pc:docMk/>
            <pc:sldMk cId="1644819904" sldId="259"/>
            <ac:picMk id="6" creationId="{C72A04BE-1310-42BB-A92A-6A51DFAB71F7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6:47.405" v="143"/>
        <pc:sldMkLst>
          <pc:docMk/>
          <pc:sldMk cId="3940717310" sldId="260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3940717310" sldId="260"/>
            <ac:spMk id="2" creationId="{CA9E2792-C6B3-45AD-B948-3C5A4120166B}"/>
          </ac:spMkLst>
        </pc:spChg>
        <pc:spChg chg="mod">
          <ac:chgData name="Elysia Ward" userId="9575194a-8d42-4378-b995-9982c61b02c9" providerId="ADAL" clId="{DA0D4B4C-F227-4B7D-94C9-17A7DCC07135}" dt="2022-02-22T01:27:30.998" v="52"/>
          <ac:spMkLst>
            <pc:docMk/>
            <pc:sldMk cId="3940717310" sldId="260"/>
            <ac:spMk id="5" creationId="{21867002-9565-4889-BE62-EAE678336764}"/>
          </ac:spMkLst>
        </pc:spChg>
        <pc:spChg chg="mod">
          <ac:chgData name="Elysia Ward" userId="9575194a-8d42-4378-b995-9982c61b02c9" providerId="ADAL" clId="{DA0D4B4C-F227-4B7D-94C9-17A7DCC07135}" dt="2022-02-22T01:27:30.998" v="52"/>
          <ac:spMkLst>
            <pc:docMk/>
            <pc:sldMk cId="3940717310" sldId="260"/>
            <ac:spMk id="7" creationId="{B81DB3EF-1D25-49A5-B8D4-70D14A59ABBB}"/>
          </ac:spMkLst>
        </pc:spChg>
        <pc:spChg chg="mod">
          <ac:chgData name="Elysia Ward" userId="9575194a-8d42-4378-b995-9982c61b02c9" providerId="ADAL" clId="{DA0D4B4C-F227-4B7D-94C9-17A7DCC07135}" dt="2022-02-22T01:27:30.998" v="52"/>
          <ac:spMkLst>
            <pc:docMk/>
            <pc:sldMk cId="3940717310" sldId="260"/>
            <ac:spMk id="8" creationId="{F8DC2343-EADD-495E-9D66-A63C2A61C811}"/>
          </ac:spMkLst>
        </pc:spChg>
        <pc:spChg chg="mod">
          <ac:chgData name="Elysia Ward" userId="9575194a-8d42-4378-b995-9982c61b02c9" providerId="ADAL" clId="{DA0D4B4C-F227-4B7D-94C9-17A7DCC07135}" dt="2022-02-22T01:27:30.998" v="52"/>
          <ac:spMkLst>
            <pc:docMk/>
            <pc:sldMk cId="3940717310" sldId="260"/>
            <ac:spMk id="9" creationId="{B7FF65AD-7003-4944-8CE0-4A7C4D99329F}"/>
          </ac:spMkLst>
        </pc:spChg>
        <pc:spChg chg="mod">
          <ac:chgData name="Elysia Ward" userId="9575194a-8d42-4378-b995-9982c61b02c9" providerId="ADAL" clId="{DA0D4B4C-F227-4B7D-94C9-17A7DCC07135}" dt="2022-02-22T01:27:30.998" v="52"/>
          <ac:spMkLst>
            <pc:docMk/>
            <pc:sldMk cId="3940717310" sldId="260"/>
            <ac:spMk id="10" creationId="{144012A9-636A-49DC-8435-63C8A729829F}"/>
          </ac:spMkLst>
        </pc:spChg>
        <pc:picChg chg="add del mod">
          <ac:chgData name="Elysia Ward" userId="9575194a-8d42-4378-b995-9982c61b02c9" providerId="ADAL" clId="{DA0D4B4C-F227-4B7D-94C9-17A7DCC07135}" dt="2022-02-24T01:46:47.057" v="142" actId="478"/>
          <ac:picMkLst>
            <pc:docMk/>
            <pc:sldMk cId="3940717310" sldId="260"/>
            <ac:picMk id="13" creationId="{967264E7-41D5-4063-8A15-6FC6618F4AD7}"/>
          </ac:picMkLst>
        </pc:picChg>
        <pc:picChg chg="add mod">
          <ac:chgData name="Elysia Ward" userId="9575194a-8d42-4378-b995-9982c61b02c9" providerId="ADAL" clId="{DA0D4B4C-F227-4B7D-94C9-17A7DCC07135}" dt="2022-02-24T01:46:47.405" v="143"/>
          <ac:picMkLst>
            <pc:docMk/>
            <pc:sldMk cId="3940717310" sldId="260"/>
            <ac:picMk id="14" creationId="{3978C0E3-1E76-420D-AA97-16232E9A7A3C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6:50.310" v="145"/>
        <pc:sldMkLst>
          <pc:docMk/>
          <pc:sldMk cId="1401278796" sldId="261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1401278796" sldId="261"/>
            <ac:spMk id="2" creationId="{CA9E2792-C6B3-45AD-B948-3C5A4120166B}"/>
          </ac:spMkLst>
        </pc:spChg>
        <pc:spChg chg="mod">
          <ac:chgData name="Elysia Ward" userId="9575194a-8d42-4378-b995-9982c61b02c9" providerId="ADAL" clId="{DA0D4B4C-F227-4B7D-94C9-17A7DCC07135}" dt="2022-02-22T01:27:30.998" v="52"/>
          <ac:spMkLst>
            <pc:docMk/>
            <pc:sldMk cId="1401278796" sldId="261"/>
            <ac:spMk id="9" creationId="{9C8BD672-0D4D-40E2-BD15-FABAD62A9349}"/>
          </ac:spMkLst>
        </pc:spChg>
        <pc:picChg chg="add del mod">
          <ac:chgData name="Elysia Ward" userId="9575194a-8d42-4378-b995-9982c61b02c9" providerId="ADAL" clId="{DA0D4B4C-F227-4B7D-94C9-17A7DCC07135}" dt="2022-02-22T01:29:41.626" v="80" actId="21"/>
          <ac:picMkLst>
            <pc:docMk/>
            <pc:sldMk cId="1401278796" sldId="261"/>
            <ac:picMk id="10" creationId="{4EBCDD23-27E0-417D-A71D-645EDB66651D}"/>
          </ac:picMkLst>
        </pc:picChg>
        <pc:picChg chg="add del mod">
          <ac:chgData name="Elysia Ward" userId="9575194a-8d42-4378-b995-9982c61b02c9" providerId="ADAL" clId="{DA0D4B4C-F227-4B7D-94C9-17A7DCC07135}" dt="2022-02-24T01:46:49.875" v="144" actId="478"/>
          <ac:picMkLst>
            <pc:docMk/>
            <pc:sldMk cId="1401278796" sldId="261"/>
            <ac:picMk id="11" creationId="{856D88D2-4BB9-4D29-AB15-074DE5DA0D93}"/>
          </ac:picMkLst>
        </pc:picChg>
        <pc:picChg chg="add mod">
          <ac:chgData name="Elysia Ward" userId="9575194a-8d42-4378-b995-9982c61b02c9" providerId="ADAL" clId="{DA0D4B4C-F227-4B7D-94C9-17A7DCC07135}" dt="2022-02-24T01:46:50.310" v="145"/>
          <ac:picMkLst>
            <pc:docMk/>
            <pc:sldMk cId="1401278796" sldId="261"/>
            <ac:picMk id="12" creationId="{8D2C5489-B956-4D92-83A9-ADEF4F0B0CBB}"/>
          </ac:picMkLst>
        </pc:picChg>
      </pc:sldChg>
      <pc:sldChg chg="addSp delSp modSp mod ord">
        <pc:chgData name="Elysia Ward" userId="9575194a-8d42-4378-b995-9982c61b02c9" providerId="ADAL" clId="{DA0D4B4C-F227-4B7D-94C9-17A7DCC07135}" dt="2022-02-24T01:47:07.438" v="151" actId="14100"/>
        <pc:sldMkLst>
          <pc:docMk/>
          <pc:sldMk cId="3024147775" sldId="262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3024147775" sldId="262"/>
            <ac:spMk id="2" creationId="{114E7929-B563-4A0B-AA81-D7CAF1BDD303}"/>
          </ac:spMkLst>
        </pc:spChg>
        <pc:spChg chg="mod">
          <ac:chgData name="Elysia Ward" userId="9575194a-8d42-4378-b995-9982c61b02c9" providerId="ADAL" clId="{DA0D4B4C-F227-4B7D-94C9-17A7DCC07135}" dt="2022-02-22T01:27:30.998" v="52"/>
          <ac:spMkLst>
            <pc:docMk/>
            <pc:sldMk cId="3024147775" sldId="262"/>
            <ac:spMk id="4" creationId="{FCAEF6AB-B344-4D73-9328-547F69C47233}"/>
          </ac:spMkLst>
        </pc:spChg>
        <pc:spChg chg="mod">
          <ac:chgData name="Elysia Ward" userId="9575194a-8d42-4378-b995-9982c61b02c9" providerId="ADAL" clId="{DA0D4B4C-F227-4B7D-94C9-17A7DCC07135}" dt="2022-02-22T01:27:30.998" v="52"/>
          <ac:spMkLst>
            <pc:docMk/>
            <pc:sldMk cId="3024147775" sldId="262"/>
            <ac:spMk id="8" creationId="{F2EC343D-70B1-44E1-8407-C3E1B9FB042C}"/>
          </ac:spMkLst>
        </pc:spChg>
        <pc:spChg chg="mod">
          <ac:chgData name="Elysia Ward" userId="9575194a-8d42-4378-b995-9982c61b02c9" providerId="ADAL" clId="{DA0D4B4C-F227-4B7D-94C9-17A7DCC07135}" dt="2022-02-22T01:29:32.693" v="77" actId="404"/>
          <ac:spMkLst>
            <pc:docMk/>
            <pc:sldMk cId="3024147775" sldId="262"/>
            <ac:spMk id="14" creationId="{E764CBF0-6C14-4C7C-B290-FF991BF46DB0}"/>
          </ac:spMkLst>
        </pc:spChg>
        <pc:picChg chg="add del mod">
          <ac:chgData name="Elysia Ward" userId="9575194a-8d42-4378-b995-9982c61b02c9" providerId="ADAL" clId="{DA0D4B4C-F227-4B7D-94C9-17A7DCC07135}" dt="2022-02-24T01:46:53.235" v="146" actId="478"/>
          <ac:picMkLst>
            <pc:docMk/>
            <pc:sldMk cId="3024147775" sldId="262"/>
            <ac:picMk id="15" creationId="{8B315A61-3715-47C2-97F0-7EB32F3AB842}"/>
          </ac:picMkLst>
        </pc:picChg>
        <pc:picChg chg="add mod">
          <ac:chgData name="Elysia Ward" userId="9575194a-8d42-4378-b995-9982c61b02c9" providerId="ADAL" clId="{DA0D4B4C-F227-4B7D-94C9-17A7DCC07135}" dt="2022-02-24T01:47:07.438" v="151" actId="14100"/>
          <ac:picMkLst>
            <pc:docMk/>
            <pc:sldMk cId="3024147775" sldId="262"/>
            <ac:picMk id="16" creationId="{F7FC1897-E20B-4BD1-A95F-47D7CFF18540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7:12.963" v="153"/>
        <pc:sldMkLst>
          <pc:docMk/>
          <pc:sldMk cId="3700654360" sldId="263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3700654360" sldId="263"/>
            <ac:spMk id="2" creationId="{EA9D484B-3A40-4486-8A6A-C0E4FD14037A}"/>
          </ac:spMkLst>
        </pc:spChg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3700654360" sldId="263"/>
            <ac:spMk id="4" creationId="{D04D7534-D71D-42A9-A1AE-19E875E45071}"/>
          </ac:spMkLst>
        </pc:spChg>
        <pc:picChg chg="add del mod">
          <ac:chgData name="Elysia Ward" userId="9575194a-8d42-4378-b995-9982c61b02c9" providerId="ADAL" clId="{DA0D4B4C-F227-4B7D-94C9-17A7DCC07135}" dt="2022-02-24T01:47:12.543" v="152" actId="478"/>
          <ac:picMkLst>
            <pc:docMk/>
            <pc:sldMk cId="3700654360" sldId="263"/>
            <ac:picMk id="5" creationId="{7603A50B-AB45-49CF-9FAC-3AAA203BA1D7}"/>
          </ac:picMkLst>
        </pc:picChg>
        <pc:picChg chg="add mod">
          <ac:chgData name="Elysia Ward" userId="9575194a-8d42-4378-b995-9982c61b02c9" providerId="ADAL" clId="{DA0D4B4C-F227-4B7D-94C9-17A7DCC07135}" dt="2022-02-24T01:47:12.963" v="153"/>
          <ac:picMkLst>
            <pc:docMk/>
            <pc:sldMk cId="3700654360" sldId="263"/>
            <ac:picMk id="6" creationId="{1F7FA142-E2A8-4F50-B047-BB2B7A8000B4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7:29.731" v="161"/>
        <pc:sldMkLst>
          <pc:docMk/>
          <pc:sldMk cId="1500605406" sldId="264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1500605406" sldId="264"/>
            <ac:spMk id="2" creationId="{791F38C1-6697-4189-994B-87BCCF98E6EA}"/>
          </ac:spMkLst>
        </pc:spChg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1500605406" sldId="264"/>
            <ac:spMk id="3" creationId="{58AED3C8-0B61-4BBE-A88F-D00FEA814383}"/>
          </ac:spMkLst>
        </pc:spChg>
        <pc:picChg chg="add del mod">
          <ac:chgData name="Elysia Ward" userId="9575194a-8d42-4378-b995-9982c61b02c9" providerId="ADAL" clId="{DA0D4B4C-F227-4B7D-94C9-17A7DCC07135}" dt="2022-02-24T01:47:29.372" v="160" actId="478"/>
          <ac:picMkLst>
            <pc:docMk/>
            <pc:sldMk cId="1500605406" sldId="264"/>
            <ac:picMk id="5" creationId="{711E7B46-45CA-4B22-9A6B-8FA8E7223967}"/>
          </ac:picMkLst>
        </pc:picChg>
        <pc:picChg chg="add mod">
          <ac:chgData name="Elysia Ward" userId="9575194a-8d42-4378-b995-9982c61b02c9" providerId="ADAL" clId="{DA0D4B4C-F227-4B7D-94C9-17A7DCC07135}" dt="2022-02-24T01:47:29.731" v="161"/>
          <ac:picMkLst>
            <pc:docMk/>
            <pc:sldMk cId="1500605406" sldId="264"/>
            <ac:picMk id="6" creationId="{9BBB54CE-219F-477D-BA37-7E53E4A6E045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7:33.276" v="163"/>
        <pc:sldMkLst>
          <pc:docMk/>
          <pc:sldMk cId="3758196592" sldId="265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3758196592" sldId="265"/>
            <ac:spMk id="2" creationId="{13A73989-77D1-4445-ABC0-3FEF908E25CA}"/>
          </ac:spMkLst>
        </pc:spChg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3758196592" sldId="265"/>
            <ac:spMk id="3" creationId="{E2DFBA59-5442-475B-8AA9-B4C2B5992835}"/>
          </ac:spMkLst>
        </pc:spChg>
        <pc:picChg chg="add del mod">
          <ac:chgData name="Elysia Ward" userId="9575194a-8d42-4378-b995-9982c61b02c9" providerId="ADAL" clId="{DA0D4B4C-F227-4B7D-94C9-17A7DCC07135}" dt="2022-02-24T01:47:32.925" v="162" actId="478"/>
          <ac:picMkLst>
            <pc:docMk/>
            <pc:sldMk cId="3758196592" sldId="265"/>
            <ac:picMk id="6" creationId="{C0B3AAF6-E4AE-4759-B270-B37C7B9A1888}"/>
          </ac:picMkLst>
        </pc:picChg>
        <pc:picChg chg="add mod">
          <ac:chgData name="Elysia Ward" userId="9575194a-8d42-4378-b995-9982c61b02c9" providerId="ADAL" clId="{DA0D4B4C-F227-4B7D-94C9-17A7DCC07135}" dt="2022-02-24T01:47:33.276" v="163"/>
          <ac:picMkLst>
            <pc:docMk/>
            <pc:sldMk cId="3758196592" sldId="265"/>
            <ac:picMk id="7" creationId="{C49917BD-73A6-4DFE-81D7-8BB5A45DD99B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7:36.347" v="165"/>
        <pc:sldMkLst>
          <pc:docMk/>
          <pc:sldMk cId="1512243195" sldId="267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1512243195" sldId="267"/>
            <ac:spMk id="2" creationId="{13A73989-77D1-4445-ABC0-3FEF908E25CA}"/>
          </ac:spMkLst>
        </pc:spChg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1512243195" sldId="267"/>
            <ac:spMk id="3" creationId="{E2DFBA59-5442-475B-8AA9-B4C2B5992835}"/>
          </ac:spMkLst>
        </pc:spChg>
        <pc:picChg chg="add del mod">
          <ac:chgData name="Elysia Ward" userId="9575194a-8d42-4378-b995-9982c61b02c9" providerId="ADAL" clId="{DA0D4B4C-F227-4B7D-94C9-17A7DCC07135}" dt="2022-02-24T01:47:35.823" v="164" actId="478"/>
          <ac:picMkLst>
            <pc:docMk/>
            <pc:sldMk cId="1512243195" sldId="267"/>
            <ac:picMk id="5" creationId="{6841B3C6-1A74-46FC-B375-9E1844DFF866}"/>
          </ac:picMkLst>
        </pc:picChg>
        <pc:picChg chg="add mod">
          <ac:chgData name="Elysia Ward" userId="9575194a-8d42-4378-b995-9982c61b02c9" providerId="ADAL" clId="{DA0D4B4C-F227-4B7D-94C9-17A7DCC07135}" dt="2022-02-24T01:47:36.347" v="165"/>
          <ac:picMkLst>
            <pc:docMk/>
            <pc:sldMk cId="1512243195" sldId="267"/>
            <ac:picMk id="7" creationId="{A0E4B3E3-AF41-4817-9E4C-06896B6E97B7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7:21.272" v="155"/>
        <pc:sldMkLst>
          <pc:docMk/>
          <pc:sldMk cId="3624019056" sldId="268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3624019056" sldId="268"/>
            <ac:spMk id="2" creationId="{EA9D484B-3A40-4486-8A6A-C0E4FD14037A}"/>
          </ac:spMkLst>
        </pc:spChg>
        <pc:picChg chg="add del mod">
          <ac:chgData name="Elysia Ward" userId="9575194a-8d42-4378-b995-9982c61b02c9" providerId="ADAL" clId="{DA0D4B4C-F227-4B7D-94C9-17A7DCC07135}" dt="2022-02-24T01:47:20.887" v="154" actId="478"/>
          <ac:picMkLst>
            <pc:docMk/>
            <pc:sldMk cId="3624019056" sldId="268"/>
            <ac:picMk id="15" creationId="{0992049E-EE20-4DBF-885D-10E47E3BD86F}"/>
          </ac:picMkLst>
        </pc:picChg>
        <pc:picChg chg="add mod">
          <ac:chgData name="Elysia Ward" userId="9575194a-8d42-4378-b995-9982c61b02c9" providerId="ADAL" clId="{DA0D4B4C-F227-4B7D-94C9-17A7DCC07135}" dt="2022-02-24T01:47:21.272" v="155"/>
          <ac:picMkLst>
            <pc:docMk/>
            <pc:sldMk cId="3624019056" sldId="268"/>
            <ac:picMk id="16" creationId="{81112495-4E45-433B-AD7A-8810E1D67761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7:24.356" v="157"/>
        <pc:sldMkLst>
          <pc:docMk/>
          <pc:sldMk cId="226014465" sldId="269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226014465" sldId="269"/>
            <ac:spMk id="4" creationId="{AF56A8CE-0541-4E3A-A1BD-B2E3AE86B3D3}"/>
          </ac:spMkLst>
        </pc:spChg>
        <pc:picChg chg="add del mod">
          <ac:chgData name="Elysia Ward" userId="9575194a-8d42-4378-b995-9982c61b02c9" providerId="ADAL" clId="{DA0D4B4C-F227-4B7D-94C9-17A7DCC07135}" dt="2022-02-24T01:47:23.983" v="156" actId="478"/>
          <ac:picMkLst>
            <pc:docMk/>
            <pc:sldMk cId="226014465" sldId="269"/>
            <ac:picMk id="11" creationId="{261D7956-27B7-404A-BEF6-FDD2F4E6E987}"/>
          </ac:picMkLst>
        </pc:picChg>
        <pc:picChg chg="add mod">
          <ac:chgData name="Elysia Ward" userId="9575194a-8d42-4378-b995-9982c61b02c9" providerId="ADAL" clId="{DA0D4B4C-F227-4B7D-94C9-17A7DCC07135}" dt="2022-02-24T01:47:24.356" v="157"/>
          <ac:picMkLst>
            <pc:docMk/>
            <pc:sldMk cId="226014465" sldId="269"/>
            <ac:picMk id="13" creationId="{8688CB5A-17A5-4C5D-B282-F41480FF008C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7:26.953" v="159"/>
        <pc:sldMkLst>
          <pc:docMk/>
          <pc:sldMk cId="499841452" sldId="270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499841452" sldId="270"/>
            <ac:spMk id="4" creationId="{FBB9496B-D431-41CF-A71A-21AA2C12831D}"/>
          </ac:spMkLst>
        </pc:spChg>
        <pc:picChg chg="add del mod">
          <ac:chgData name="Elysia Ward" userId="9575194a-8d42-4378-b995-9982c61b02c9" providerId="ADAL" clId="{DA0D4B4C-F227-4B7D-94C9-17A7DCC07135}" dt="2022-02-24T01:47:26.578" v="158" actId="478"/>
          <ac:picMkLst>
            <pc:docMk/>
            <pc:sldMk cId="499841452" sldId="270"/>
            <ac:picMk id="11" creationId="{8F66B6FE-F308-4E42-9D39-F624CE70F51F}"/>
          </ac:picMkLst>
        </pc:picChg>
        <pc:picChg chg="add mod">
          <ac:chgData name="Elysia Ward" userId="9575194a-8d42-4378-b995-9982c61b02c9" providerId="ADAL" clId="{DA0D4B4C-F227-4B7D-94C9-17A7DCC07135}" dt="2022-02-24T01:47:26.953" v="159"/>
          <ac:picMkLst>
            <pc:docMk/>
            <pc:sldMk cId="499841452" sldId="270"/>
            <ac:picMk id="13" creationId="{C39651E3-DCF6-447A-9BDC-EA98D8C86EDF}"/>
          </ac:picMkLst>
        </pc:picChg>
      </pc:sldChg>
      <pc:sldChg chg="addSp delSp modSp mod">
        <pc:chgData name="Elysia Ward" userId="9575194a-8d42-4378-b995-9982c61b02c9" providerId="ADAL" clId="{DA0D4B4C-F227-4B7D-94C9-17A7DCC07135}" dt="2022-02-24T01:47:39.056" v="167"/>
        <pc:sldMkLst>
          <pc:docMk/>
          <pc:sldMk cId="1231207679" sldId="271"/>
        </pc:sldMkLst>
        <pc:spChg chg="mod">
          <ac:chgData name="Elysia Ward" userId="9575194a-8d42-4378-b995-9982c61b02c9" providerId="ADAL" clId="{DA0D4B4C-F227-4B7D-94C9-17A7DCC07135}" dt="2022-02-22T01:27:31.510" v="54"/>
          <ac:spMkLst>
            <pc:docMk/>
            <pc:sldMk cId="1231207679" sldId="271"/>
            <ac:spMk id="5" creationId="{F6761E68-AA39-4A86-BC8B-FD04E9A78F3E}"/>
          </ac:spMkLst>
        </pc:spChg>
        <pc:picChg chg="add mod">
          <ac:chgData name="Elysia Ward" userId="9575194a-8d42-4378-b995-9982c61b02c9" providerId="ADAL" clId="{DA0D4B4C-F227-4B7D-94C9-17A7DCC07135}" dt="2022-02-24T01:47:39.056" v="167"/>
          <ac:picMkLst>
            <pc:docMk/>
            <pc:sldMk cId="1231207679" sldId="271"/>
            <ac:picMk id="6" creationId="{7C0C8CBF-9588-4A4D-B039-5BE591973505}"/>
          </ac:picMkLst>
        </pc:picChg>
        <pc:picChg chg="add del mod">
          <ac:chgData name="Elysia Ward" userId="9575194a-8d42-4378-b995-9982c61b02c9" providerId="ADAL" clId="{DA0D4B4C-F227-4B7D-94C9-17A7DCC07135}" dt="2022-02-22T01:31:24.659" v="106" actId="478"/>
          <ac:picMkLst>
            <pc:docMk/>
            <pc:sldMk cId="1231207679" sldId="271"/>
            <ac:picMk id="6" creationId="{856400CE-C05F-40E5-B143-16A3441278DF}"/>
          </ac:picMkLst>
        </pc:picChg>
        <pc:picChg chg="add del mod">
          <ac:chgData name="Elysia Ward" userId="9575194a-8d42-4378-b995-9982c61b02c9" providerId="ADAL" clId="{DA0D4B4C-F227-4B7D-94C9-17A7DCC07135}" dt="2022-02-24T01:47:38.658" v="166" actId="478"/>
          <ac:picMkLst>
            <pc:docMk/>
            <pc:sldMk cId="1231207679" sldId="271"/>
            <ac:picMk id="9" creationId="{15A4EE7B-20A7-4C9F-A86D-D3497015DB89}"/>
          </ac:picMkLst>
        </pc:picChg>
      </pc:sldChg>
      <pc:sldChg chg="add del">
        <pc:chgData name="Elysia Ward" userId="9575194a-8d42-4378-b995-9982c61b02c9" providerId="ADAL" clId="{DA0D4B4C-F227-4B7D-94C9-17A7DCC07135}" dt="2022-02-22T01:28:56.179" v="69" actId="47"/>
        <pc:sldMkLst>
          <pc:docMk/>
          <pc:sldMk cId="4120625501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3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7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42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52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1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6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65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05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08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33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57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C58DC2B-8573-47A4-8349-BFA12E5FBD04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40DC459-EA68-48E7-8FB8-8724194E5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50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nhs.uk/healthier-families/activities/10-minute-shake-up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6896D1-BFB1-4C84-82DD-31073BED3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7C5A34-295F-4E6A-B579-6F3BFFD47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/>
              <a:t>Get kids moving </a:t>
            </a:r>
            <a:endParaRPr lang="en-AU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BD6C7-994D-4714-A48E-1628EC89D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en-US" sz="2000"/>
              <a:t>Simple ways to include more physical activity into your life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FDFB1-2B6D-49EB-B6C0-FA923806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14561-F867-40D5-AC54-AA1211E7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72" y="2411686"/>
            <a:ext cx="10752835" cy="13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B9496B-D431-41CF-A71A-21AA2C12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EVENINGS </a:t>
            </a:r>
            <a:endParaRPr lang="en-AU" sz="8000" dirty="0"/>
          </a:p>
        </p:txBody>
      </p:sp>
      <p:pic>
        <p:nvPicPr>
          <p:cNvPr id="3074" name="Picture 2" descr="Walk Icons - Download Free Vector Icons | Noun Project">
            <a:extLst>
              <a:ext uri="{FF2B5EF4-FFF2-40B4-BE49-F238E27FC236}">
                <a16:creationId xmlns:a16="http://schemas.microsoft.com/office/drawing/2014/main" id="{894DDB88-CF6C-4268-82E8-539B0112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4535"/>
            <a:ext cx="2119467" cy="21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2430ED6-2B2D-45A1-900E-2A4367ECB3A0}"/>
              </a:ext>
            </a:extLst>
          </p:cNvPr>
          <p:cNvSpPr txBox="1">
            <a:spLocks/>
          </p:cNvSpPr>
          <p:nvPr/>
        </p:nvSpPr>
        <p:spPr>
          <a:xfrm>
            <a:off x="615815" y="5182925"/>
            <a:ext cx="3231618" cy="10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4000" dirty="0"/>
              <a:t>Active games</a:t>
            </a:r>
            <a:endParaRPr lang="en-AU" sz="4000" dirty="0"/>
          </a:p>
        </p:txBody>
      </p:sp>
      <p:pic>
        <p:nvPicPr>
          <p:cNvPr id="7" name="Picture 2" descr="Dancing Icons - Download Free Vector Icons | Noun Project">
            <a:extLst>
              <a:ext uri="{FF2B5EF4-FFF2-40B4-BE49-F238E27FC236}">
                <a16:creationId xmlns:a16="http://schemas.microsoft.com/office/drawing/2014/main" id="{2A26AD1F-5271-4736-A6A9-62228F358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52" y="1934232"/>
            <a:ext cx="2282688" cy="22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78C8255-F01C-4B1A-B1C9-C2727D5F1F1B}"/>
              </a:ext>
            </a:extLst>
          </p:cNvPr>
          <p:cNvSpPr txBox="1">
            <a:spLocks/>
          </p:cNvSpPr>
          <p:nvPr/>
        </p:nvSpPr>
        <p:spPr>
          <a:xfrm>
            <a:off x="8107010" y="2352601"/>
            <a:ext cx="2800185" cy="1225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000" dirty="0"/>
              <a:t>Family dance party</a:t>
            </a:r>
            <a:endParaRPr lang="en-AU" sz="4000" dirty="0"/>
          </a:p>
        </p:txBody>
      </p:sp>
      <p:pic>
        <p:nvPicPr>
          <p:cNvPr id="9" name="Picture 2" descr="Free Download Yoga Stretch Icon Clipart Yoga Stretching - Yoga Icon Png,  Transparent Png - kindpng">
            <a:extLst>
              <a:ext uri="{FF2B5EF4-FFF2-40B4-BE49-F238E27FC236}">
                <a16:creationId xmlns:a16="http://schemas.microsoft.com/office/drawing/2014/main" id="{B02D03F4-AD6B-42C2-A816-3D45B6F0F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09" y="4438128"/>
            <a:ext cx="2158573" cy="220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5F7FF2A-B073-436F-941E-66FF0A527CD3}"/>
              </a:ext>
            </a:extLst>
          </p:cNvPr>
          <p:cNvSpPr txBox="1">
            <a:spLocks/>
          </p:cNvSpPr>
          <p:nvPr/>
        </p:nvSpPr>
        <p:spPr>
          <a:xfrm>
            <a:off x="8107009" y="4438128"/>
            <a:ext cx="2800185" cy="2121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000" dirty="0"/>
              <a:t>Ad breaks become fitness breaks</a:t>
            </a:r>
            <a:endParaRPr lang="en-AU" sz="4000" dirty="0"/>
          </a:p>
        </p:txBody>
      </p:sp>
      <p:pic>
        <p:nvPicPr>
          <p:cNvPr id="3076" name="Picture 4" descr="Basketball catch icon Royalty Free Vector Image">
            <a:extLst>
              <a:ext uri="{FF2B5EF4-FFF2-40B4-BE49-F238E27FC236}">
                <a16:creationId xmlns:a16="http://schemas.microsoft.com/office/drawing/2014/main" id="{F813246A-6B7E-49B2-8D8C-AC3958470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4348" r="17026" b="10725"/>
          <a:stretch/>
        </p:blipFill>
        <p:spPr bwMode="auto">
          <a:xfrm>
            <a:off x="3286839" y="3999179"/>
            <a:ext cx="2149146" cy="26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0B41DD-E191-422B-B988-5694778CC1E5}"/>
              </a:ext>
            </a:extLst>
          </p:cNvPr>
          <p:cNvSpPr txBox="1">
            <a:spLocks/>
          </p:cNvSpPr>
          <p:nvPr/>
        </p:nvSpPr>
        <p:spPr>
          <a:xfrm>
            <a:off x="2619898" y="2199527"/>
            <a:ext cx="2968487" cy="10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4000" dirty="0"/>
              <a:t>Walk before or after dinner</a:t>
            </a:r>
            <a:endParaRPr lang="en-AU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9651E3-DCF6-447A-9BDC-EA98D8C86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38C1-6697-4189-994B-87BCCF98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PLAN</a:t>
            </a:r>
            <a:endParaRPr lang="en-AU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ED3C8-0B61-4BBE-A88F-D00FEA814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Struggling to find time to get active? Here’s a few tips to help:</a:t>
            </a:r>
          </a:p>
          <a:p>
            <a:pPr marL="45720" indent="0" algn="ctr">
              <a:buNone/>
            </a:pPr>
            <a:r>
              <a:rPr lang="en-US" sz="4000" dirty="0"/>
              <a:t>Watch one less TV show. </a:t>
            </a:r>
          </a:p>
          <a:p>
            <a:pPr marL="45720" indent="0" algn="ctr">
              <a:buNone/>
            </a:pPr>
            <a:r>
              <a:rPr lang="en-US" sz="4000" dirty="0"/>
              <a:t>Instead of a car, walk part of the way. </a:t>
            </a:r>
          </a:p>
          <a:p>
            <a:pPr marL="45720" indent="0" algn="ctr">
              <a:buNone/>
            </a:pPr>
            <a:r>
              <a:rPr lang="en-US" sz="4000" dirty="0"/>
              <a:t>Drop into playgrounds on the way home.</a:t>
            </a:r>
            <a:endParaRPr lang="en-AU" sz="4000" dirty="0"/>
          </a:p>
        </p:txBody>
      </p:sp>
      <p:pic>
        <p:nvPicPr>
          <p:cNvPr id="3074" name="Picture 2" descr="Management plan icon outline style Royalty Free Vector Image">
            <a:extLst>
              <a:ext uri="{FF2B5EF4-FFF2-40B4-BE49-F238E27FC236}">
                <a16:creationId xmlns:a16="http://schemas.microsoft.com/office/drawing/2014/main" id="{FF16ACC1-0C5A-4A29-B9BC-9E792DCFB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1" b="50000"/>
          <a:stretch/>
        </p:blipFill>
        <p:spPr bwMode="auto">
          <a:xfrm>
            <a:off x="10180320" y="5494375"/>
            <a:ext cx="1737360" cy="11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B54CE-219F-477D-BA37-7E53E4A6E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0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3989-77D1-4445-ABC0-3FEF908E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/>
              <a:t>ACTIVE PLAY - INDOORS</a:t>
            </a:r>
            <a:endParaRPr lang="en-AU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BA59-5442-475B-8AA9-B4C2B599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4000" dirty="0"/>
              <a:t>The floor is lava!</a:t>
            </a:r>
          </a:p>
          <a:p>
            <a:pPr marL="45720" indent="0" algn="ctr">
              <a:buNone/>
            </a:pPr>
            <a:r>
              <a:rPr lang="en-US" sz="4000" dirty="0"/>
              <a:t>Dancing.</a:t>
            </a:r>
          </a:p>
          <a:p>
            <a:pPr marL="45720" indent="0" algn="ctr">
              <a:buNone/>
            </a:pPr>
            <a:r>
              <a:rPr lang="en-US" sz="4000" dirty="0"/>
              <a:t>Obstacle course.</a:t>
            </a:r>
          </a:p>
          <a:p>
            <a:pPr marL="45720" indent="0" algn="ctr">
              <a:buNone/>
            </a:pPr>
            <a:r>
              <a:rPr lang="en-AU" sz="4000" dirty="0"/>
              <a:t>Twister.</a:t>
            </a:r>
          </a:p>
          <a:p>
            <a:pPr marL="45720" indent="0" algn="ctr">
              <a:buNone/>
            </a:pPr>
            <a:r>
              <a:rPr lang="en-AU" sz="4000" dirty="0"/>
              <a:t>Simon Says. </a:t>
            </a:r>
          </a:p>
          <a:p>
            <a:pPr marL="45720" indent="0" algn="ctr">
              <a:buNone/>
            </a:pPr>
            <a:r>
              <a:rPr lang="en-AU" sz="4000" dirty="0"/>
              <a:t>Musical chairs.</a:t>
            </a:r>
          </a:p>
        </p:txBody>
      </p:sp>
      <p:pic>
        <p:nvPicPr>
          <p:cNvPr id="5" name="Picture 2" descr="Dancing Icons - Download Free Vector Icons | Noun Project">
            <a:extLst>
              <a:ext uri="{FF2B5EF4-FFF2-40B4-BE49-F238E27FC236}">
                <a16:creationId xmlns:a16="http://schemas.microsoft.com/office/drawing/2014/main" id="{EDF39B68-7D2E-4439-A92E-4DA2E662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527" y="4460901"/>
            <a:ext cx="2282688" cy="22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917BD-73A6-4DFE-81D7-8BB5A45D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9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3989-77D1-4445-ABC0-3FEF908E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/>
              <a:t>ACTIVE PLAY - OUTDOORS</a:t>
            </a:r>
            <a:endParaRPr lang="en-AU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BA59-5442-475B-8AA9-B4C2B599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en-US" sz="4000" dirty="0"/>
              <a:t>Tag.</a:t>
            </a:r>
          </a:p>
          <a:p>
            <a:pPr marL="45720" indent="0" algn="ctr">
              <a:buNone/>
            </a:pPr>
            <a:r>
              <a:rPr lang="en-US" sz="4000" dirty="0"/>
              <a:t>Hopscotch. </a:t>
            </a:r>
          </a:p>
          <a:p>
            <a:pPr marL="45720" indent="0" algn="ctr">
              <a:buNone/>
            </a:pPr>
            <a:r>
              <a:rPr lang="en-US" sz="4000" dirty="0"/>
              <a:t>Playground equipment. </a:t>
            </a:r>
          </a:p>
          <a:p>
            <a:pPr marL="45720" indent="0" algn="ctr">
              <a:buNone/>
            </a:pPr>
            <a:r>
              <a:rPr lang="en-US" sz="4000" dirty="0"/>
              <a:t>Obstacle course. </a:t>
            </a:r>
          </a:p>
          <a:p>
            <a:pPr marL="45720" indent="0" algn="ctr">
              <a:buNone/>
            </a:pPr>
            <a:r>
              <a:rPr lang="en-US" sz="4000" dirty="0"/>
              <a:t>Riding or scooting or rollerblading. </a:t>
            </a:r>
          </a:p>
          <a:p>
            <a:pPr marL="45720" indent="0" algn="ctr">
              <a:buNone/>
            </a:pPr>
            <a:r>
              <a:rPr lang="en-AU" sz="4000" dirty="0"/>
              <a:t>Jumping on a trampoline.</a:t>
            </a:r>
          </a:p>
          <a:p>
            <a:pPr marL="45720" indent="0" algn="ctr">
              <a:buNone/>
            </a:pPr>
            <a:r>
              <a:rPr lang="en-AU" sz="4000" dirty="0"/>
              <a:t>Ball games. </a:t>
            </a:r>
          </a:p>
          <a:p>
            <a:pPr marL="45720" indent="0" algn="ctr">
              <a:buNone/>
            </a:pPr>
            <a:r>
              <a:rPr lang="en-AU" sz="4000" dirty="0"/>
              <a:t>Four square. </a:t>
            </a:r>
          </a:p>
        </p:txBody>
      </p:sp>
      <p:pic>
        <p:nvPicPr>
          <p:cNvPr id="6" name="Picture 2" descr="Hopscotch Icons - Download Free Vector Icons | Noun Project">
            <a:extLst>
              <a:ext uri="{FF2B5EF4-FFF2-40B4-BE49-F238E27FC236}">
                <a16:creationId xmlns:a16="http://schemas.microsoft.com/office/drawing/2014/main" id="{350C1CC8-2711-4554-9278-5E9EE18C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1171">
            <a:off x="9160063" y="3655811"/>
            <a:ext cx="2996125" cy="299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4B3E3-AF41-4817-9E4C-06896B6E9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761E68-AA39-4A86-BC8B-FD04E9A78F3E}"/>
              </a:ext>
            </a:extLst>
          </p:cNvPr>
          <p:cNvSpPr txBox="1">
            <a:spLocks/>
          </p:cNvSpPr>
          <p:nvPr/>
        </p:nvSpPr>
        <p:spPr>
          <a:xfrm>
            <a:off x="1158240" y="887896"/>
            <a:ext cx="9875520" cy="82163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/>
              <a:t>10 MINUTE SHAKE UP GAMES</a:t>
            </a:r>
            <a:endParaRPr lang="en-AU" sz="8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B313F-6894-46FA-92B7-68C80A40CECD}"/>
              </a:ext>
            </a:extLst>
          </p:cNvPr>
          <p:cNvSpPr txBox="1"/>
          <p:nvPr/>
        </p:nvSpPr>
        <p:spPr>
          <a:xfrm>
            <a:off x="3047170" y="5817704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hlinkClick r:id="rId2"/>
              </a:rPr>
              <a:t>https://www.nhs.uk/healthier-families/activities/10-minute-shake-up/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3629E-F402-48A8-955F-EFD3D4AE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435" y="1590442"/>
            <a:ext cx="6947127" cy="4087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C8CBF-9588-4A4D-B039-5BE591973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2792-C6B3-45AD-B948-3C5A4120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PICNIC </a:t>
            </a:r>
            <a:endParaRPr lang="en-AU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42D8-9314-483C-8F31-C55DB385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Prepare your own home-made goodies.</a:t>
            </a:r>
          </a:p>
          <a:p>
            <a:pPr marL="45720" indent="0" algn="ctr">
              <a:buNone/>
            </a:pPr>
            <a:r>
              <a:rPr lang="en-US" sz="4000" dirty="0"/>
              <a:t>Call into a grocery store on your way.</a:t>
            </a:r>
          </a:p>
          <a:p>
            <a:pPr marL="45720" indent="0" algn="ctr">
              <a:buNone/>
            </a:pPr>
            <a:r>
              <a:rPr lang="en-US" sz="4000" dirty="0"/>
              <a:t>Grab something from a local café. </a:t>
            </a:r>
            <a:endParaRPr lang="en-AU" sz="4000" dirty="0"/>
          </a:p>
        </p:txBody>
      </p:sp>
      <p:pic>
        <p:nvPicPr>
          <p:cNvPr id="7" name="Picture 2" descr="Picnic basket - Free business icons">
            <a:extLst>
              <a:ext uri="{FF2B5EF4-FFF2-40B4-BE49-F238E27FC236}">
                <a16:creationId xmlns:a16="http://schemas.microsoft.com/office/drawing/2014/main" id="{DAD6A57B-1F1E-4FFA-BD66-D9736764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21" y="4217704"/>
            <a:ext cx="2516157" cy="25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DB696-99E5-4452-9221-E2C49CF1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2792-C6B3-45AD-B948-3C5A4120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SWIMMING</a:t>
            </a:r>
            <a:endParaRPr lang="en-AU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42D8-9314-483C-8F31-C55DB385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Pool or beach, plus you can take some sports gear along to play a game of cricket or grip ball. </a:t>
            </a:r>
            <a:endParaRPr lang="en-AU" sz="4000" dirty="0"/>
          </a:p>
        </p:txBody>
      </p:sp>
      <p:pic>
        <p:nvPicPr>
          <p:cNvPr id="2050" name="Picture 2" descr="Cricket Icons - Download Free Vector Icons | Noun Project">
            <a:extLst>
              <a:ext uri="{FF2B5EF4-FFF2-40B4-BE49-F238E27FC236}">
                <a16:creationId xmlns:a16="http://schemas.microsoft.com/office/drawing/2014/main" id="{860C73F6-C8F5-4E16-99C8-542502D9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89" y="3867978"/>
            <a:ext cx="2380422" cy="23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A04BE-1310-42BB-A92A-6A51DFAB7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1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2792-C6B3-45AD-B948-3C5A4120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DAY TRIPS</a:t>
            </a:r>
            <a:endParaRPr lang="en-AU" sz="8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867002-9565-4889-BE62-EAE678336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435" y="1965957"/>
            <a:ext cx="1226610" cy="7156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/>
              <a:t>Park </a:t>
            </a:r>
            <a:endParaRPr lang="en-AU" sz="40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81DB3EF-1D25-49A5-B8D4-70D14A59ABBB}"/>
              </a:ext>
            </a:extLst>
          </p:cNvPr>
          <p:cNvSpPr txBox="1">
            <a:spLocks/>
          </p:cNvSpPr>
          <p:nvPr/>
        </p:nvSpPr>
        <p:spPr>
          <a:xfrm>
            <a:off x="5049976" y="1965957"/>
            <a:ext cx="1652380" cy="71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4000" dirty="0"/>
              <a:t>Beach </a:t>
            </a:r>
            <a:endParaRPr lang="en-AU" sz="4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DC2343-EADD-495E-9D66-A63C2A61C811}"/>
              </a:ext>
            </a:extLst>
          </p:cNvPr>
          <p:cNvSpPr txBox="1">
            <a:spLocks/>
          </p:cNvSpPr>
          <p:nvPr/>
        </p:nvSpPr>
        <p:spPr>
          <a:xfrm>
            <a:off x="8428973" y="1965957"/>
            <a:ext cx="2297455" cy="71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4000" dirty="0"/>
              <a:t>Bushwalk</a:t>
            </a:r>
            <a:endParaRPr lang="en-AU" sz="40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7FF65AD-7003-4944-8CE0-4A7C4D99329F}"/>
              </a:ext>
            </a:extLst>
          </p:cNvPr>
          <p:cNvSpPr txBox="1">
            <a:spLocks/>
          </p:cNvSpPr>
          <p:nvPr/>
        </p:nvSpPr>
        <p:spPr>
          <a:xfrm>
            <a:off x="2791534" y="4159193"/>
            <a:ext cx="2770420" cy="71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4000" dirty="0"/>
              <a:t>Playground </a:t>
            </a:r>
            <a:endParaRPr lang="en-AU" sz="40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44012A9-636A-49DC-8435-63C8A729829F}"/>
              </a:ext>
            </a:extLst>
          </p:cNvPr>
          <p:cNvSpPr txBox="1">
            <a:spLocks/>
          </p:cNvSpPr>
          <p:nvPr/>
        </p:nvSpPr>
        <p:spPr>
          <a:xfrm>
            <a:off x="7537443" y="4229420"/>
            <a:ext cx="1104690" cy="71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4000" dirty="0"/>
              <a:t>Zoo</a:t>
            </a:r>
            <a:endParaRPr lang="en-AU" sz="4000" dirty="0"/>
          </a:p>
        </p:txBody>
      </p:sp>
      <p:pic>
        <p:nvPicPr>
          <p:cNvPr id="3076" name="Picture 4" descr="Free Beach Icon, Symbol. PNG, SVG Download.">
            <a:extLst>
              <a:ext uri="{FF2B5EF4-FFF2-40B4-BE49-F238E27FC236}">
                <a16:creationId xmlns:a16="http://schemas.microsoft.com/office/drawing/2014/main" id="{70631B0A-A6D0-46FF-A8C0-AF343990F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6760"/>
          <a:stretch/>
        </p:blipFill>
        <p:spPr bwMode="auto">
          <a:xfrm>
            <a:off x="4710791" y="2454964"/>
            <a:ext cx="2020013" cy="17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ublic Park Outline Icon. Thin Style Design from City Elements Icons  Collection. Pixel Perfect Symbol of Public Park Icon. Web Stock  Illustration - Illustration of pictogram, blue: 154101492">
            <a:extLst>
              <a:ext uri="{FF2B5EF4-FFF2-40B4-BE49-F238E27FC236}">
                <a16:creationId xmlns:a16="http://schemas.microsoft.com/office/drawing/2014/main" id="{50AF82F8-C894-4B09-88E1-DACDE3514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t="23604" r="20927" b="34348"/>
          <a:stretch/>
        </p:blipFill>
        <p:spPr bwMode="auto">
          <a:xfrm>
            <a:off x="1141674" y="2596101"/>
            <a:ext cx="2210133" cy="159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n In Hike Vector - Hike Icon - Free Transparent PNG Clipart Images  Download">
            <a:extLst>
              <a:ext uri="{FF2B5EF4-FFF2-40B4-BE49-F238E27FC236}">
                <a16:creationId xmlns:a16="http://schemas.microsoft.com/office/drawing/2014/main" id="{98DFFE47-F1C9-413D-9983-837766FF3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9" r="25238"/>
          <a:stretch/>
        </p:blipFill>
        <p:spPr bwMode="auto">
          <a:xfrm>
            <a:off x="8791431" y="2454964"/>
            <a:ext cx="1595813" cy="17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xel - Playground Icon - Free Transparent PNG Clipart Images Download">
            <a:extLst>
              <a:ext uri="{FF2B5EF4-FFF2-40B4-BE49-F238E27FC236}">
                <a16:creationId xmlns:a16="http://schemas.microsoft.com/office/drawing/2014/main" id="{C5BF1EEC-CE49-4769-B0F4-95E08B5C7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5406" r="18364" b="4876"/>
          <a:stretch/>
        </p:blipFill>
        <p:spPr bwMode="auto">
          <a:xfrm>
            <a:off x="3839369" y="4748168"/>
            <a:ext cx="1742843" cy="17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Zoo Icons - Download Free Vector Icons | Noun Project">
            <a:extLst>
              <a:ext uri="{FF2B5EF4-FFF2-40B4-BE49-F238E27FC236}">
                <a16:creationId xmlns:a16="http://schemas.microsoft.com/office/drawing/2014/main" id="{C78F1001-999C-48CF-AE11-98BF964B7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b="8835"/>
          <a:stretch/>
        </p:blipFill>
        <p:spPr bwMode="auto">
          <a:xfrm>
            <a:off x="7025925" y="4748168"/>
            <a:ext cx="2106389" cy="17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78C0E3-1E76-420D-AA97-16232E9A7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2792-C6B3-45AD-B948-3C5A4120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WALK THE DOG </a:t>
            </a:r>
            <a:endParaRPr lang="en-AU" sz="80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3A8A56D-8B10-42BE-A7A0-318AC18501E9}"/>
              </a:ext>
            </a:extLst>
          </p:cNvPr>
          <p:cNvSpPr txBox="1">
            <a:spLocks/>
          </p:cNvSpPr>
          <p:nvPr/>
        </p:nvSpPr>
        <p:spPr>
          <a:xfrm>
            <a:off x="1057804" y="1915814"/>
            <a:ext cx="3578296" cy="697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2800" dirty="0"/>
              <a:t>In the </a:t>
            </a:r>
            <a:br>
              <a:rPr lang="en-US" sz="4000" dirty="0"/>
            </a:br>
            <a:r>
              <a:rPr lang="en-US" sz="4000" dirty="0"/>
              <a:t>Neighbourhood</a:t>
            </a:r>
            <a:endParaRPr lang="en-AU" sz="4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F923C18-6984-4B03-B1A6-348406F6AAA6}"/>
              </a:ext>
            </a:extLst>
          </p:cNvPr>
          <p:cNvSpPr txBox="1">
            <a:spLocks/>
          </p:cNvSpPr>
          <p:nvPr/>
        </p:nvSpPr>
        <p:spPr>
          <a:xfrm>
            <a:off x="4551458" y="4706429"/>
            <a:ext cx="2966331" cy="697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2800" dirty="0"/>
              <a:t>With </a:t>
            </a:r>
            <a:r>
              <a:rPr lang="en-US" sz="4000" dirty="0"/>
              <a:t>Friends</a:t>
            </a:r>
            <a:endParaRPr lang="en-AU" sz="40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C8BD672-0D4D-40E2-BD15-FABAD62A9349}"/>
              </a:ext>
            </a:extLst>
          </p:cNvPr>
          <p:cNvSpPr txBox="1">
            <a:spLocks/>
          </p:cNvSpPr>
          <p:nvPr/>
        </p:nvSpPr>
        <p:spPr>
          <a:xfrm>
            <a:off x="9126399" y="1915814"/>
            <a:ext cx="2234724" cy="1032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500" dirty="0"/>
              <a:t>At the </a:t>
            </a:r>
            <a:br>
              <a:rPr lang="en-US" sz="4000" dirty="0"/>
            </a:br>
            <a:r>
              <a:rPr lang="en-US" sz="6400" dirty="0"/>
              <a:t>Dog Park</a:t>
            </a:r>
            <a:endParaRPr lang="en-AU" sz="6400" dirty="0"/>
          </a:p>
        </p:txBody>
      </p:sp>
      <p:pic>
        <p:nvPicPr>
          <p:cNvPr id="4098" name="Picture 2" descr="Neighbourhood Icons - Download Free Vector Icons | Noun Project">
            <a:extLst>
              <a:ext uri="{FF2B5EF4-FFF2-40B4-BE49-F238E27FC236}">
                <a16:creationId xmlns:a16="http://schemas.microsoft.com/office/drawing/2014/main" id="{ADE36764-8E24-4285-9DD3-9F5637695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b="18975"/>
          <a:stretch/>
        </p:blipFill>
        <p:spPr bwMode="auto">
          <a:xfrm>
            <a:off x="1392587" y="2966088"/>
            <a:ext cx="2694249" cy="1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g Park Icons - Download Free Vector Icons | Noun Project">
            <a:extLst>
              <a:ext uri="{FF2B5EF4-FFF2-40B4-BE49-F238E27FC236}">
                <a16:creationId xmlns:a16="http://schemas.microsoft.com/office/drawing/2014/main" id="{5D8EEF7B-113B-4E77-B494-CD527DDF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3659" y="2467222"/>
            <a:ext cx="2960204" cy="29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g, leash, man, walking icon - Download on Iconfinder">
            <a:extLst>
              <a:ext uri="{FF2B5EF4-FFF2-40B4-BE49-F238E27FC236}">
                <a16:creationId xmlns:a16="http://schemas.microsoft.com/office/drawing/2014/main" id="{6828927B-2194-44EC-B564-829175BA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46" y="438878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ree Icon | Dog walker">
            <a:extLst>
              <a:ext uri="{FF2B5EF4-FFF2-40B4-BE49-F238E27FC236}">
                <a16:creationId xmlns:a16="http://schemas.microsoft.com/office/drawing/2014/main" id="{BD69F3E3-0A02-4364-AF09-FD93AA473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7180" y="4518913"/>
            <a:ext cx="2234724" cy="22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C5489-B956-4D92-83A9-ADEF4F0B0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7929-B563-4A0B-AA81-D7CAF1BD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/>
              <a:t>NEIGHBOURHOOD FACILITIES </a:t>
            </a:r>
            <a:endParaRPr lang="en-AU" sz="66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CAEF6AB-B344-4D73-9328-547F69C47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477" y="2361518"/>
            <a:ext cx="1202041" cy="7156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/>
              <a:t>Park </a:t>
            </a:r>
            <a:endParaRPr lang="en-AU" sz="4000" dirty="0"/>
          </a:p>
        </p:txBody>
      </p:sp>
      <p:pic>
        <p:nvPicPr>
          <p:cNvPr id="5" name="Picture 6" descr="Public Park Outline Icon. Thin Style Design from City Elements Icons  Collection. Pixel Perfect Symbol of Public Park Icon. Web Stock  Illustration - Illustration of pictogram, blue: 154101492">
            <a:extLst>
              <a:ext uri="{FF2B5EF4-FFF2-40B4-BE49-F238E27FC236}">
                <a16:creationId xmlns:a16="http://schemas.microsoft.com/office/drawing/2014/main" id="{6E91642A-2B37-43C8-904C-331628459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t="23604" r="20927" b="34348"/>
          <a:stretch/>
        </p:blipFill>
        <p:spPr bwMode="auto">
          <a:xfrm>
            <a:off x="416117" y="2898196"/>
            <a:ext cx="2210133" cy="159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EC343D-70B1-44E1-8407-C3E1B9FB042C}"/>
              </a:ext>
            </a:extLst>
          </p:cNvPr>
          <p:cNvSpPr txBox="1">
            <a:spLocks/>
          </p:cNvSpPr>
          <p:nvPr/>
        </p:nvSpPr>
        <p:spPr>
          <a:xfrm>
            <a:off x="6599254" y="2220993"/>
            <a:ext cx="2717358" cy="1012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4000" dirty="0"/>
              <a:t>Playground </a:t>
            </a:r>
            <a:endParaRPr lang="en-AU" sz="4000" dirty="0"/>
          </a:p>
        </p:txBody>
      </p:sp>
      <p:pic>
        <p:nvPicPr>
          <p:cNvPr id="9" name="Picture 10" descr="Pixel - Playground Icon - Free Transparent PNG Clipart Images Download">
            <a:extLst>
              <a:ext uri="{FF2B5EF4-FFF2-40B4-BE49-F238E27FC236}">
                <a16:creationId xmlns:a16="http://schemas.microsoft.com/office/drawing/2014/main" id="{2EEC2468-0397-4F20-B1BF-C9E39FDF4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5406" r="18364" b="4876"/>
          <a:stretch/>
        </p:blipFill>
        <p:spPr bwMode="auto">
          <a:xfrm>
            <a:off x="7343581" y="2898196"/>
            <a:ext cx="1742843" cy="17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ketball court - Free sports icons">
            <a:extLst>
              <a:ext uri="{FF2B5EF4-FFF2-40B4-BE49-F238E27FC236}">
                <a16:creationId xmlns:a16="http://schemas.microsoft.com/office/drawing/2014/main" id="{4AF354F4-3CE1-4808-924F-3C8BF4544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 b="14933"/>
          <a:stretch/>
        </p:blipFill>
        <p:spPr bwMode="auto">
          <a:xfrm rot="16200000">
            <a:off x="9814066" y="3175165"/>
            <a:ext cx="1739426" cy="11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,481 Wetland Icon Stock Photos, Pictures &amp;amp; Royalty-Free Images - iStock">
            <a:extLst>
              <a:ext uri="{FF2B5EF4-FFF2-40B4-BE49-F238E27FC236}">
                <a16:creationId xmlns:a16="http://schemas.microsoft.com/office/drawing/2014/main" id="{0ABA0B79-B82C-45F7-A22C-3D28EF965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14024" r="13399" b="13683"/>
          <a:stretch/>
        </p:blipFill>
        <p:spPr bwMode="auto">
          <a:xfrm>
            <a:off x="3683276" y="2932062"/>
            <a:ext cx="1510748" cy="15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9224F91-3BA0-4205-8529-47C30F0E21C8}"/>
              </a:ext>
            </a:extLst>
          </p:cNvPr>
          <p:cNvSpPr txBox="1">
            <a:spLocks/>
          </p:cNvSpPr>
          <p:nvPr/>
        </p:nvSpPr>
        <p:spPr>
          <a:xfrm>
            <a:off x="3332094" y="2361518"/>
            <a:ext cx="2210134" cy="715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4000" dirty="0"/>
              <a:t>Wetlands </a:t>
            </a:r>
            <a:endParaRPr lang="en-AU" sz="40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6A04EA1-153B-4355-9B1C-67CE095FD828}"/>
              </a:ext>
            </a:extLst>
          </p:cNvPr>
          <p:cNvSpPr txBox="1">
            <a:spLocks/>
          </p:cNvSpPr>
          <p:nvPr/>
        </p:nvSpPr>
        <p:spPr>
          <a:xfrm>
            <a:off x="9549723" y="1855285"/>
            <a:ext cx="2190709" cy="10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000" dirty="0"/>
              <a:t>Sport Courts</a:t>
            </a:r>
            <a:endParaRPr lang="en-AU" sz="4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64CBF0-6C14-4C7C-B290-FF991BF46DB0}"/>
              </a:ext>
            </a:extLst>
          </p:cNvPr>
          <p:cNvSpPr txBox="1">
            <a:spLocks/>
          </p:cNvSpPr>
          <p:nvPr/>
        </p:nvSpPr>
        <p:spPr>
          <a:xfrm>
            <a:off x="1143000" y="4739639"/>
            <a:ext cx="9872871" cy="173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3600" dirty="0"/>
              <a:t>These spaces are great for lots of family activities – games, walks, picnics and equipment use to name a few.</a:t>
            </a:r>
            <a:endParaRPr lang="en-AU" sz="3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FC1897-E20B-4BD1-A95F-47D7CFF18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73" y="5916172"/>
            <a:ext cx="4917851" cy="6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4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484B-3A40-4486-8A6A-C0E4FD14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/>
              <a:t>BIKE RIDES </a:t>
            </a:r>
            <a:endParaRPr lang="en-AU" sz="8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4D7534-D71D-42A9-A1AE-19E875E45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Explore your local area or a new area by bike. Many councils have a list of bike paths on their website. </a:t>
            </a:r>
            <a:endParaRPr lang="en-AU" sz="4000" dirty="0"/>
          </a:p>
        </p:txBody>
      </p:sp>
      <p:pic>
        <p:nvPicPr>
          <p:cNvPr id="2050" name="Picture 2" descr="Free Bicycle Icon, Symbol. PNG, SVG Download.">
            <a:extLst>
              <a:ext uri="{FF2B5EF4-FFF2-40B4-BE49-F238E27FC236}">
                <a16:creationId xmlns:a16="http://schemas.microsoft.com/office/drawing/2014/main" id="{49302A27-3505-4233-B5CE-4122DB3A1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4998" r="4066" b="24040"/>
          <a:stretch/>
        </p:blipFill>
        <p:spPr bwMode="auto">
          <a:xfrm>
            <a:off x="4037939" y="4389781"/>
            <a:ext cx="4116122" cy="22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FA142-E2A8-4F50-B047-BB2B7A800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5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484B-3A40-4486-8A6A-C0E4FD14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BEFORE SCHOOL</a:t>
            </a:r>
            <a:endParaRPr lang="en-AU" sz="8000" dirty="0"/>
          </a:p>
        </p:txBody>
      </p:sp>
      <p:pic>
        <p:nvPicPr>
          <p:cNvPr id="7" name="Picture 6" descr="Dog, leash, man, walking icon - Download on Iconfinder">
            <a:extLst>
              <a:ext uri="{FF2B5EF4-FFF2-40B4-BE49-F238E27FC236}">
                <a16:creationId xmlns:a16="http://schemas.microsoft.com/office/drawing/2014/main" id="{3207D1E1-85C9-4065-BCBC-00D7DD286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9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D01278E-6449-441A-98A1-ED300D6B39F0}"/>
              </a:ext>
            </a:extLst>
          </p:cNvPr>
          <p:cNvSpPr txBox="1">
            <a:spLocks/>
          </p:cNvSpPr>
          <p:nvPr/>
        </p:nvSpPr>
        <p:spPr>
          <a:xfrm>
            <a:off x="3255174" y="2487268"/>
            <a:ext cx="2968487" cy="10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000" dirty="0"/>
              <a:t>Walk or ride to school</a:t>
            </a:r>
            <a:endParaRPr lang="en-AU" sz="4000" dirty="0"/>
          </a:p>
        </p:txBody>
      </p:sp>
      <p:pic>
        <p:nvPicPr>
          <p:cNvPr id="1026" name="Picture 2" descr="Free Download Yoga Stretch Icon Clipart Yoga Stretching - Yoga Icon Png,  Transparent Png - kindpng">
            <a:extLst>
              <a:ext uri="{FF2B5EF4-FFF2-40B4-BE49-F238E27FC236}">
                <a16:creationId xmlns:a16="http://schemas.microsoft.com/office/drawing/2014/main" id="{9EE5D8AE-9088-44AA-9511-450BA93F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2" y="4464808"/>
            <a:ext cx="2158573" cy="220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08B640F-6317-48AD-A4B0-A5FF51C95EC8}"/>
              </a:ext>
            </a:extLst>
          </p:cNvPr>
          <p:cNvSpPr txBox="1">
            <a:spLocks/>
          </p:cNvSpPr>
          <p:nvPr/>
        </p:nvSpPr>
        <p:spPr>
          <a:xfrm>
            <a:off x="6080760" y="5055673"/>
            <a:ext cx="3485323" cy="10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000" dirty="0"/>
              <a:t>Stretches or yoga</a:t>
            </a:r>
            <a:endParaRPr lang="en-AU" sz="4000" dirty="0"/>
          </a:p>
        </p:txBody>
      </p:sp>
      <p:pic>
        <p:nvPicPr>
          <p:cNvPr id="11" name="Picture 2" descr="Dancing Icons - Download Free Vector Icons | Noun Project">
            <a:extLst>
              <a:ext uri="{FF2B5EF4-FFF2-40B4-BE49-F238E27FC236}">
                <a16:creationId xmlns:a16="http://schemas.microsoft.com/office/drawing/2014/main" id="{70361EB6-2A64-4039-B157-0EAF6955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44" y="2182120"/>
            <a:ext cx="2282688" cy="22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AACF8C9-811C-4B9C-B8E6-ACE520BC25AD}"/>
              </a:ext>
            </a:extLst>
          </p:cNvPr>
          <p:cNvSpPr txBox="1">
            <a:spLocks/>
          </p:cNvSpPr>
          <p:nvPr/>
        </p:nvSpPr>
        <p:spPr>
          <a:xfrm>
            <a:off x="8381330" y="2099528"/>
            <a:ext cx="2800185" cy="149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000" dirty="0"/>
              <a:t>Dance around the living room</a:t>
            </a:r>
            <a:endParaRPr lang="en-AU" sz="4000" dirty="0"/>
          </a:p>
        </p:txBody>
      </p:sp>
      <p:pic>
        <p:nvPicPr>
          <p:cNvPr id="13" name="Picture 2" descr="Free Bicycle Icon, Symbol. PNG, SVG Download.">
            <a:extLst>
              <a:ext uri="{FF2B5EF4-FFF2-40B4-BE49-F238E27FC236}">
                <a16:creationId xmlns:a16="http://schemas.microsoft.com/office/drawing/2014/main" id="{09C963B7-07A5-4F42-9B82-425C3173D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4998" r="4066" b="24040"/>
          <a:stretch/>
        </p:blipFill>
        <p:spPr bwMode="auto">
          <a:xfrm>
            <a:off x="972783" y="2464571"/>
            <a:ext cx="2588020" cy="14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FC69DAA-005A-43D2-A314-46415B9E8E0E}"/>
              </a:ext>
            </a:extLst>
          </p:cNvPr>
          <p:cNvSpPr txBox="1">
            <a:spLocks/>
          </p:cNvSpPr>
          <p:nvPr/>
        </p:nvSpPr>
        <p:spPr>
          <a:xfrm>
            <a:off x="2485772" y="5122265"/>
            <a:ext cx="3090081" cy="10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4000" dirty="0"/>
              <a:t>Walk the dog</a:t>
            </a:r>
            <a:endParaRPr lang="en-AU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112495-4E45-433B-AD7A-8810E1D67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1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56A8CE-0541-4E3A-A1BD-B2E3AE86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AFTER SCHOOL</a:t>
            </a:r>
            <a:endParaRPr lang="en-AU" sz="8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F9CE4-855B-4575-8DB7-0EA95CAAFFA0}"/>
              </a:ext>
            </a:extLst>
          </p:cNvPr>
          <p:cNvSpPr txBox="1">
            <a:spLocks/>
          </p:cNvSpPr>
          <p:nvPr/>
        </p:nvSpPr>
        <p:spPr>
          <a:xfrm>
            <a:off x="3560803" y="2464571"/>
            <a:ext cx="2968487" cy="10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000" dirty="0"/>
              <a:t>Walk or ride home</a:t>
            </a:r>
            <a:endParaRPr lang="en-AU" sz="4000" dirty="0"/>
          </a:p>
        </p:txBody>
      </p:sp>
      <p:pic>
        <p:nvPicPr>
          <p:cNvPr id="6" name="Picture 2" descr="Free Bicycle Icon, Symbol. PNG, SVG Download.">
            <a:extLst>
              <a:ext uri="{FF2B5EF4-FFF2-40B4-BE49-F238E27FC236}">
                <a16:creationId xmlns:a16="http://schemas.microsoft.com/office/drawing/2014/main" id="{3AB1424A-14D8-49AE-959A-54AAD1A35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4998" r="4066" b="24040"/>
          <a:stretch/>
        </p:blipFill>
        <p:spPr bwMode="auto">
          <a:xfrm>
            <a:off x="972783" y="2464571"/>
            <a:ext cx="2588020" cy="14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sketball court - Free sports icons">
            <a:extLst>
              <a:ext uri="{FF2B5EF4-FFF2-40B4-BE49-F238E27FC236}">
                <a16:creationId xmlns:a16="http://schemas.microsoft.com/office/drawing/2014/main" id="{11A7C403-336A-4CF8-9CEE-A3CEBF443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 b="14933"/>
          <a:stretch/>
        </p:blipFill>
        <p:spPr bwMode="auto">
          <a:xfrm rot="16200000">
            <a:off x="7264987" y="2537024"/>
            <a:ext cx="1739426" cy="11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F4EC2DA-56BE-45ED-90AC-F8858A810A7E}"/>
              </a:ext>
            </a:extLst>
          </p:cNvPr>
          <p:cNvSpPr txBox="1">
            <a:spLocks/>
          </p:cNvSpPr>
          <p:nvPr/>
        </p:nvSpPr>
        <p:spPr>
          <a:xfrm>
            <a:off x="8556928" y="2592292"/>
            <a:ext cx="2968487" cy="10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000" dirty="0"/>
              <a:t>Play a team sport</a:t>
            </a:r>
            <a:endParaRPr lang="en-AU" sz="4000" dirty="0"/>
          </a:p>
        </p:txBody>
      </p:sp>
      <p:pic>
        <p:nvPicPr>
          <p:cNvPr id="2050" name="Picture 2" descr="Swimming Icon Images, Stock Photos &amp;amp; Vectors | Shutterstock">
            <a:extLst>
              <a:ext uri="{FF2B5EF4-FFF2-40B4-BE49-F238E27FC236}">
                <a16:creationId xmlns:a16="http://schemas.microsoft.com/office/drawing/2014/main" id="{8BDBD0D3-6592-424C-8435-231DFE0DD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26149" r="11988" b="32347"/>
          <a:stretch/>
        </p:blipFill>
        <p:spPr bwMode="auto">
          <a:xfrm>
            <a:off x="972783" y="4910796"/>
            <a:ext cx="2646409" cy="15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DC4813B-EE1B-428A-9E3C-3DAED323FD9C}"/>
              </a:ext>
            </a:extLst>
          </p:cNvPr>
          <p:cNvSpPr txBox="1">
            <a:spLocks/>
          </p:cNvSpPr>
          <p:nvPr/>
        </p:nvSpPr>
        <p:spPr>
          <a:xfrm>
            <a:off x="2954516" y="4653868"/>
            <a:ext cx="2968487" cy="10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000" dirty="0"/>
              <a:t>Active after school activities</a:t>
            </a:r>
            <a:endParaRPr lang="en-AU" sz="4000" dirty="0"/>
          </a:p>
        </p:txBody>
      </p:sp>
      <p:pic>
        <p:nvPicPr>
          <p:cNvPr id="2052" name="Picture 4" descr="Friendship Symbol Computer Icons Clip art - caring png download - 1200*907  - Free Transparent Friendship png Download. - Clip Art Library">
            <a:extLst>
              <a:ext uri="{FF2B5EF4-FFF2-40B4-BE49-F238E27FC236}">
                <a16:creationId xmlns:a16="http://schemas.microsoft.com/office/drawing/2014/main" id="{0DD6663E-C832-4F00-9E59-84CCE7A8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95" y="4615874"/>
            <a:ext cx="2646409" cy="20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2B8D2E9-D40E-459B-B645-524F95B3E35D}"/>
              </a:ext>
            </a:extLst>
          </p:cNvPr>
          <p:cNvSpPr txBox="1">
            <a:spLocks/>
          </p:cNvSpPr>
          <p:nvPr/>
        </p:nvSpPr>
        <p:spPr>
          <a:xfrm>
            <a:off x="9007502" y="5290327"/>
            <a:ext cx="2968487" cy="10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4000" dirty="0"/>
              <a:t>Be active with friends</a:t>
            </a:r>
            <a:endParaRPr lang="en-AU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88CB5A-17A5-4C5D-B282-F41480FF0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097157" y="3086572"/>
            <a:ext cx="5436704" cy="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446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52E8ED8619B48AF561B210FA03457" ma:contentTypeVersion="16" ma:contentTypeDescription="Create a new document." ma:contentTypeScope="" ma:versionID="37c013cae9a294ded5f82807d2799d09">
  <xsd:schema xmlns:xsd="http://www.w3.org/2001/XMLSchema" xmlns:xs="http://www.w3.org/2001/XMLSchema" xmlns:p="http://schemas.microsoft.com/office/2006/metadata/properties" xmlns:ns2="b7d1d270-91e4-4bc3-b39a-41cc660533d7" xmlns:ns3="bfcf4e72-ab12-496e-b2b0-4ab7890dc1ab" targetNamespace="http://schemas.microsoft.com/office/2006/metadata/properties" ma:root="true" ma:fieldsID="eeae73a32b15f0c32bb7ad91189ba455" ns2:_="" ns3:_="">
    <xsd:import namespace="b7d1d270-91e4-4bc3-b39a-41cc660533d7"/>
    <xsd:import namespace="bfcf4e72-ab12-496e-b2b0-4ab7890dc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d270-91e4-4bc3-b39a-41cc66053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f5cab0-0945-4d5f-ab19-bd8cca980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f4e72-ab12-496e-b2b0-4ab7890dc1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f88ff3-e8b4-4443-9b39-ee204057d0ca}" ma:internalName="TaxCatchAll" ma:showField="CatchAllData" ma:web="bfcf4e72-ab12-496e-b2b0-4ab7890dc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d1d270-91e4-4bc3-b39a-41cc660533d7">
      <Terms xmlns="http://schemas.microsoft.com/office/infopath/2007/PartnerControls"/>
    </lcf76f155ced4ddcb4097134ff3c332f>
    <TaxCatchAll xmlns="bfcf4e72-ab12-496e-b2b0-4ab7890dc1ab" xsi:nil="true"/>
  </documentManagement>
</p:properties>
</file>

<file path=customXml/itemProps1.xml><?xml version="1.0" encoding="utf-8"?>
<ds:datastoreItem xmlns:ds="http://schemas.openxmlformats.org/officeDocument/2006/customXml" ds:itemID="{62CC9F53-73E7-42B4-942B-FCA8BAB0F980}"/>
</file>

<file path=customXml/itemProps2.xml><?xml version="1.0" encoding="utf-8"?>
<ds:datastoreItem xmlns:ds="http://schemas.openxmlformats.org/officeDocument/2006/customXml" ds:itemID="{6AC235B2-7C5F-4AE8-A8FE-74D610F20B49}"/>
</file>

<file path=customXml/itemProps3.xml><?xml version="1.0" encoding="utf-8"?>
<ds:datastoreItem xmlns:ds="http://schemas.openxmlformats.org/officeDocument/2006/customXml" ds:itemID="{69114F91-A499-42FE-8BCC-21A103912C3E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312</TotalTime>
  <Words>300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Corbel</vt:lpstr>
      <vt:lpstr>Basis</vt:lpstr>
      <vt:lpstr>Get kids moving </vt:lpstr>
      <vt:lpstr>PICNIC </vt:lpstr>
      <vt:lpstr>SWIMMING</vt:lpstr>
      <vt:lpstr>DAY TRIPS</vt:lpstr>
      <vt:lpstr>WALK THE DOG </vt:lpstr>
      <vt:lpstr>NEIGHBOURHOOD FACILITIES </vt:lpstr>
      <vt:lpstr>BIKE RIDES </vt:lpstr>
      <vt:lpstr>BEFORE SCHOOL</vt:lpstr>
      <vt:lpstr>AFTER SCHOOL</vt:lpstr>
      <vt:lpstr>EVENINGS </vt:lpstr>
      <vt:lpstr>PLAN</vt:lpstr>
      <vt:lpstr>ACTIVE PLAY - INDOORS</vt:lpstr>
      <vt:lpstr>ACTIVE PLAY - OUTDOORS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kids moving </dc:title>
  <dc:creator>Elysia Ward</dc:creator>
  <cp:lastModifiedBy>Elysia Ward</cp:lastModifiedBy>
  <cp:revision>1</cp:revision>
  <dcterms:created xsi:type="dcterms:W3CDTF">2021-11-24T23:24:30Z</dcterms:created>
  <dcterms:modified xsi:type="dcterms:W3CDTF">2022-02-24T01:47:42Z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0x010100CBE52E8ED8619B48AF561B210FA03457</vt:lpwstr>
  </property>
</Properties>
</file>