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4D659-8286-4642-99FE-761503610A40}" v="58" dt="2022-03-01T02:50:46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0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ysia Ward" userId="9575194a-8d42-4378-b995-9982c61b02c9" providerId="ADAL" clId="{4304D659-8286-4642-99FE-761503610A40}"/>
    <pc:docChg chg="custSel modSld">
      <pc:chgData name="Elysia Ward" userId="9575194a-8d42-4378-b995-9982c61b02c9" providerId="ADAL" clId="{4304D659-8286-4642-99FE-761503610A40}" dt="2022-03-01T02:50:46.743" v="116"/>
      <pc:docMkLst>
        <pc:docMk/>
      </pc:docMkLst>
      <pc:sldChg chg="addSp delSp modSp mod">
        <pc:chgData name="Elysia Ward" userId="9575194a-8d42-4378-b995-9982c61b02c9" providerId="ADAL" clId="{4304D659-8286-4642-99FE-761503610A40}" dt="2022-03-01T02:43:32.339" v="60" actId="1076"/>
        <pc:sldMkLst>
          <pc:docMk/>
          <pc:sldMk cId="3200515538" sldId="256"/>
        </pc:sldMkLst>
        <pc:picChg chg="add del mod">
          <ac:chgData name="Elysia Ward" userId="9575194a-8d42-4378-b995-9982c61b02c9" providerId="ADAL" clId="{4304D659-8286-4642-99FE-761503610A40}" dt="2022-02-24T02:16:42.257" v="17" actId="478"/>
          <ac:picMkLst>
            <pc:docMk/>
            <pc:sldMk cId="3200515538" sldId="256"/>
            <ac:picMk id="3" creationId="{060AA6EC-A98E-4B04-809D-8E7D37C29994}"/>
          </ac:picMkLst>
        </pc:picChg>
        <pc:picChg chg="add del mod">
          <ac:chgData name="Elysia Ward" userId="9575194a-8d42-4378-b995-9982c61b02c9" providerId="ADAL" clId="{4304D659-8286-4642-99FE-761503610A40}" dt="2022-03-01T02:43:27.254" v="58" actId="478"/>
          <ac:picMkLst>
            <pc:docMk/>
            <pc:sldMk cId="3200515538" sldId="256"/>
            <ac:picMk id="4" creationId="{C451B733-EDD5-44EA-A965-AA60648CBAC3}"/>
          </ac:picMkLst>
        </pc:picChg>
        <pc:picChg chg="add mod">
          <ac:chgData name="Elysia Ward" userId="9575194a-8d42-4378-b995-9982c61b02c9" providerId="ADAL" clId="{4304D659-8286-4642-99FE-761503610A40}" dt="2022-03-01T02:43:32.339" v="60" actId="1076"/>
          <ac:picMkLst>
            <pc:docMk/>
            <pc:sldMk cId="3200515538" sldId="256"/>
            <ac:picMk id="5" creationId="{A5D82395-0F39-4494-A49F-A385AB943D4D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43:38.575" v="62"/>
        <pc:sldMkLst>
          <pc:docMk/>
          <pc:sldMk cId="516270613" sldId="257"/>
        </pc:sldMkLst>
        <pc:picChg chg="add del mod">
          <ac:chgData name="Elysia Ward" userId="9575194a-8d42-4378-b995-9982c61b02c9" providerId="ADAL" clId="{4304D659-8286-4642-99FE-761503610A40}" dt="2022-02-24T02:16:39.474" v="15" actId="478"/>
          <ac:picMkLst>
            <pc:docMk/>
            <pc:sldMk cId="516270613" sldId="257"/>
            <ac:picMk id="4" creationId="{249CCD5C-081F-4E52-9D72-524C30C7DFA1}"/>
          </ac:picMkLst>
        </pc:picChg>
        <pc:picChg chg="add del mod">
          <ac:chgData name="Elysia Ward" userId="9575194a-8d42-4378-b995-9982c61b02c9" providerId="ADAL" clId="{4304D659-8286-4642-99FE-761503610A40}" dt="2022-03-01T02:43:38.234" v="61" actId="478"/>
          <ac:picMkLst>
            <pc:docMk/>
            <pc:sldMk cId="516270613" sldId="257"/>
            <ac:picMk id="5" creationId="{EF21A244-EAEC-4AF2-A84E-C91EECA8F992}"/>
          </ac:picMkLst>
        </pc:picChg>
        <pc:picChg chg="add mod">
          <ac:chgData name="Elysia Ward" userId="9575194a-8d42-4378-b995-9982c61b02c9" providerId="ADAL" clId="{4304D659-8286-4642-99FE-761503610A40}" dt="2022-03-01T02:43:38.575" v="62"/>
          <ac:picMkLst>
            <pc:docMk/>
            <pc:sldMk cId="516270613" sldId="257"/>
            <ac:picMk id="6" creationId="{A4D91B11-3877-4C5D-A6C5-962A9CBC0D74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43:42.948" v="64"/>
        <pc:sldMkLst>
          <pc:docMk/>
          <pc:sldMk cId="1903644719" sldId="258"/>
        </pc:sldMkLst>
        <pc:picChg chg="add del mod">
          <ac:chgData name="Elysia Ward" userId="9575194a-8d42-4378-b995-9982c61b02c9" providerId="ADAL" clId="{4304D659-8286-4642-99FE-761503610A40}" dt="2022-02-24T02:16:36.949" v="13" actId="478"/>
          <ac:picMkLst>
            <pc:docMk/>
            <pc:sldMk cId="1903644719" sldId="258"/>
            <ac:picMk id="4" creationId="{15662ED6-DCCE-4DC3-87B0-4CF988FFED75}"/>
          </ac:picMkLst>
        </pc:picChg>
        <pc:picChg chg="add del mod">
          <ac:chgData name="Elysia Ward" userId="9575194a-8d42-4378-b995-9982c61b02c9" providerId="ADAL" clId="{4304D659-8286-4642-99FE-761503610A40}" dt="2022-03-01T02:43:42.620" v="63" actId="478"/>
          <ac:picMkLst>
            <pc:docMk/>
            <pc:sldMk cId="1903644719" sldId="258"/>
            <ac:picMk id="5" creationId="{9B8EC901-9593-4B7E-8A78-440C7D58F9DF}"/>
          </ac:picMkLst>
        </pc:picChg>
        <pc:picChg chg="add mod">
          <ac:chgData name="Elysia Ward" userId="9575194a-8d42-4378-b995-9982c61b02c9" providerId="ADAL" clId="{4304D659-8286-4642-99FE-761503610A40}" dt="2022-03-01T02:43:42.948" v="64"/>
          <ac:picMkLst>
            <pc:docMk/>
            <pc:sldMk cId="1903644719" sldId="258"/>
            <ac:picMk id="6" creationId="{EA488568-D53C-4680-96EA-0F9515F4E37E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43:45.888" v="66"/>
        <pc:sldMkLst>
          <pc:docMk/>
          <pc:sldMk cId="3786187196" sldId="259"/>
        </pc:sldMkLst>
        <pc:picChg chg="add del mod">
          <ac:chgData name="Elysia Ward" userId="9575194a-8d42-4378-b995-9982c61b02c9" providerId="ADAL" clId="{4304D659-8286-4642-99FE-761503610A40}" dt="2022-02-24T02:16:33.649" v="11" actId="478"/>
          <ac:picMkLst>
            <pc:docMk/>
            <pc:sldMk cId="3786187196" sldId="259"/>
            <ac:picMk id="4" creationId="{5AE2FF2D-34EE-46B9-85F9-BFF9211756A9}"/>
          </ac:picMkLst>
        </pc:picChg>
        <pc:picChg chg="add del mod">
          <ac:chgData name="Elysia Ward" userId="9575194a-8d42-4378-b995-9982c61b02c9" providerId="ADAL" clId="{4304D659-8286-4642-99FE-761503610A40}" dt="2022-03-01T02:43:45.458" v="65" actId="478"/>
          <ac:picMkLst>
            <pc:docMk/>
            <pc:sldMk cId="3786187196" sldId="259"/>
            <ac:picMk id="5" creationId="{90A7A7EF-E4C1-48B4-AFF3-C7981EAEBD8A}"/>
          </ac:picMkLst>
        </pc:picChg>
        <pc:picChg chg="add mod">
          <ac:chgData name="Elysia Ward" userId="9575194a-8d42-4378-b995-9982c61b02c9" providerId="ADAL" clId="{4304D659-8286-4642-99FE-761503610A40}" dt="2022-03-01T02:43:45.888" v="66"/>
          <ac:picMkLst>
            <pc:docMk/>
            <pc:sldMk cId="3786187196" sldId="259"/>
            <ac:picMk id="6" creationId="{399B538A-16B9-4E0F-88A0-04E0B63EFC4A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43:49.978" v="68"/>
        <pc:sldMkLst>
          <pc:docMk/>
          <pc:sldMk cId="2064089912" sldId="260"/>
        </pc:sldMkLst>
        <pc:picChg chg="add del mod">
          <ac:chgData name="Elysia Ward" userId="9575194a-8d42-4378-b995-9982c61b02c9" providerId="ADAL" clId="{4304D659-8286-4642-99FE-761503610A40}" dt="2022-03-01T02:43:49.648" v="67" actId="478"/>
          <ac:picMkLst>
            <pc:docMk/>
            <pc:sldMk cId="2064089912" sldId="260"/>
            <ac:picMk id="4" creationId="{AEFC1671-CDD3-4D79-BD5B-551C908661EF}"/>
          </ac:picMkLst>
        </pc:picChg>
        <pc:picChg chg="add mod">
          <ac:chgData name="Elysia Ward" userId="9575194a-8d42-4378-b995-9982c61b02c9" providerId="ADAL" clId="{4304D659-8286-4642-99FE-761503610A40}" dt="2022-03-01T02:43:49.978" v="68"/>
          <ac:picMkLst>
            <pc:docMk/>
            <pc:sldMk cId="2064089912" sldId="260"/>
            <ac:picMk id="5" creationId="{7686690A-7302-485C-A977-1EFE924FC064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44:12.498" v="75" actId="1076"/>
        <pc:sldMkLst>
          <pc:docMk/>
          <pc:sldMk cId="1007004526" sldId="261"/>
        </pc:sldMkLst>
        <pc:picChg chg="add del mod">
          <ac:chgData name="Elysia Ward" userId="9575194a-8d42-4378-b995-9982c61b02c9" providerId="ADAL" clId="{4304D659-8286-4642-99FE-761503610A40}" dt="2022-03-01T02:43:53.468" v="69" actId="478"/>
          <ac:picMkLst>
            <pc:docMk/>
            <pc:sldMk cId="1007004526" sldId="261"/>
            <ac:picMk id="3" creationId="{E0D1A7C5-0189-4DDC-92F3-29AC6C6C8E90}"/>
          </ac:picMkLst>
        </pc:picChg>
        <pc:picChg chg="add mod">
          <ac:chgData name="Elysia Ward" userId="9575194a-8d42-4378-b995-9982c61b02c9" providerId="ADAL" clId="{4304D659-8286-4642-99FE-761503610A40}" dt="2022-03-01T02:44:12.498" v="75" actId="1076"/>
          <ac:picMkLst>
            <pc:docMk/>
            <pc:sldMk cId="1007004526" sldId="261"/>
            <ac:picMk id="4" creationId="{FCF7BE2F-06E2-44D2-9D98-89621220C6AB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44:19.746" v="77"/>
        <pc:sldMkLst>
          <pc:docMk/>
          <pc:sldMk cId="99328595" sldId="262"/>
        </pc:sldMkLst>
        <pc:picChg chg="add del mod">
          <ac:chgData name="Elysia Ward" userId="9575194a-8d42-4378-b995-9982c61b02c9" providerId="ADAL" clId="{4304D659-8286-4642-99FE-761503610A40}" dt="2022-03-01T02:44:19.270" v="76" actId="478"/>
          <ac:picMkLst>
            <pc:docMk/>
            <pc:sldMk cId="99328595" sldId="262"/>
            <ac:picMk id="4" creationId="{76A5A138-F152-4023-9BAA-2F89EF94284A}"/>
          </ac:picMkLst>
        </pc:picChg>
        <pc:picChg chg="add mod">
          <ac:chgData name="Elysia Ward" userId="9575194a-8d42-4378-b995-9982c61b02c9" providerId="ADAL" clId="{4304D659-8286-4642-99FE-761503610A40}" dt="2022-03-01T02:44:19.746" v="77"/>
          <ac:picMkLst>
            <pc:docMk/>
            <pc:sldMk cId="99328595" sldId="262"/>
            <ac:picMk id="5" creationId="{08D88950-10F5-40A1-A586-6858BD7722FB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49:40.123" v="87"/>
        <pc:sldMkLst>
          <pc:docMk/>
          <pc:sldMk cId="516057607" sldId="263"/>
        </pc:sldMkLst>
        <pc:picChg chg="add del mod">
          <ac:chgData name="Elysia Ward" userId="9575194a-8d42-4378-b995-9982c61b02c9" providerId="ADAL" clId="{4304D659-8286-4642-99FE-761503610A40}" dt="2022-03-01T02:49:39.773" v="86" actId="478"/>
          <ac:picMkLst>
            <pc:docMk/>
            <pc:sldMk cId="516057607" sldId="263"/>
            <ac:picMk id="3" creationId="{6F7A9234-11E7-434A-9B05-444DCAEC4AEF}"/>
          </ac:picMkLst>
        </pc:picChg>
        <pc:picChg chg="add mod">
          <ac:chgData name="Elysia Ward" userId="9575194a-8d42-4378-b995-9982c61b02c9" providerId="ADAL" clId="{4304D659-8286-4642-99FE-761503610A40}" dt="2022-03-01T02:49:40.123" v="87"/>
          <ac:picMkLst>
            <pc:docMk/>
            <pc:sldMk cId="516057607" sldId="263"/>
            <ac:picMk id="4" creationId="{52C9CD98-CE73-4D83-8947-C06AC324F91F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49:21.624" v="83"/>
        <pc:sldMkLst>
          <pc:docMk/>
          <pc:sldMk cId="4028356766" sldId="264"/>
        </pc:sldMkLst>
        <pc:picChg chg="add del mod">
          <ac:chgData name="Elysia Ward" userId="9575194a-8d42-4378-b995-9982c61b02c9" providerId="ADAL" clId="{4304D659-8286-4642-99FE-761503610A40}" dt="2022-03-01T02:49:21.282" v="82" actId="478"/>
          <ac:picMkLst>
            <pc:docMk/>
            <pc:sldMk cId="4028356766" sldId="264"/>
            <ac:picMk id="3" creationId="{DD84073A-6A8B-4C14-A52C-CB01F6E23A7E}"/>
          </ac:picMkLst>
        </pc:picChg>
        <pc:picChg chg="add mod">
          <ac:chgData name="Elysia Ward" userId="9575194a-8d42-4378-b995-9982c61b02c9" providerId="ADAL" clId="{4304D659-8286-4642-99FE-761503610A40}" dt="2022-03-01T02:49:21.624" v="83"/>
          <ac:picMkLst>
            <pc:docMk/>
            <pc:sldMk cId="4028356766" sldId="264"/>
            <ac:picMk id="4" creationId="{5FE913B3-E7CF-45CF-A811-4932097FF9B2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49:15.521" v="79"/>
        <pc:sldMkLst>
          <pc:docMk/>
          <pc:sldMk cId="3812375263" sldId="265"/>
        </pc:sldMkLst>
        <pc:picChg chg="add del mod">
          <ac:chgData name="Elysia Ward" userId="9575194a-8d42-4378-b995-9982c61b02c9" providerId="ADAL" clId="{4304D659-8286-4642-99FE-761503610A40}" dt="2022-03-01T02:49:15.212" v="78" actId="478"/>
          <ac:picMkLst>
            <pc:docMk/>
            <pc:sldMk cId="3812375263" sldId="265"/>
            <ac:picMk id="4" creationId="{3421156F-395E-4564-A041-D9635D51EF8F}"/>
          </ac:picMkLst>
        </pc:picChg>
        <pc:picChg chg="add mod">
          <ac:chgData name="Elysia Ward" userId="9575194a-8d42-4378-b995-9982c61b02c9" providerId="ADAL" clId="{4304D659-8286-4642-99FE-761503610A40}" dt="2022-03-01T02:49:15.521" v="79"/>
          <ac:picMkLst>
            <pc:docMk/>
            <pc:sldMk cId="3812375263" sldId="265"/>
            <ac:picMk id="5" creationId="{5DB9512A-F360-49F0-AE32-5B11A10D01EE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49:18.714" v="81"/>
        <pc:sldMkLst>
          <pc:docMk/>
          <pc:sldMk cId="3927255627" sldId="266"/>
        </pc:sldMkLst>
        <pc:picChg chg="add del mod">
          <ac:chgData name="Elysia Ward" userId="9575194a-8d42-4378-b995-9982c61b02c9" providerId="ADAL" clId="{4304D659-8286-4642-99FE-761503610A40}" dt="2022-03-01T02:49:18.396" v="80" actId="478"/>
          <ac:picMkLst>
            <pc:docMk/>
            <pc:sldMk cId="3927255627" sldId="266"/>
            <ac:picMk id="4" creationId="{69E23E13-1FF3-42DE-931F-DFECE5A4C7FD}"/>
          </ac:picMkLst>
        </pc:picChg>
        <pc:picChg chg="add mod">
          <ac:chgData name="Elysia Ward" userId="9575194a-8d42-4378-b995-9982c61b02c9" providerId="ADAL" clId="{4304D659-8286-4642-99FE-761503610A40}" dt="2022-03-01T02:49:18.714" v="81"/>
          <ac:picMkLst>
            <pc:docMk/>
            <pc:sldMk cId="3927255627" sldId="266"/>
            <ac:picMk id="5" creationId="{F34A9D8F-B99D-4614-9400-D6B4931A6E09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49:24.636" v="85"/>
        <pc:sldMkLst>
          <pc:docMk/>
          <pc:sldMk cId="2229407607" sldId="267"/>
        </pc:sldMkLst>
        <pc:picChg chg="add del mod">
          <ac:chgData name="Elysia Ward" userId="9575194a-8d42-4378-b995-9982c61b02c9" providerId="ADAL" clId="{4304D659-8286-4642-99FE-761503610A40}" dt="2022-03-01T02:49:24.276" v="84" actId="478"/>
          <ac:picMkLst>
            <pc:docMk/>
            <pc:sldMk cId="2229407607" sldId="267"/>
            <ac:picMk id="4" creationId="{8C8FABBC-4260-4B18-B1A3-3621A58D4688}"/>
          </ac:picMkLst>
        </pc:picChg>
        <pc:picChg chg="add mod">
          <ac:chgData name="Elysia Ward" userId="9575194a-8d42-4378-b995-9982c61b02c9" providerId="ADAL" clId="{4304D659-8286-4642-99FE-761503610A40}" dt="2022-03-01T02:49:24.636" v="85"/>
          <ac:picMkLst>
            <pc:docMk/>
            <pc:sldMk cId="2229407607" sldId="267"/>
            <ac:picMk id="5" creationId="{45CB78FF-8BB4-416C-A76D-06A2F58F6EC7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50:43.727" v="114"/>
        <pc:sldMkLst>
          <pc:docMk/>
          <pc:sldMk cId="3561527272" sldId="268"/>
        </pc:sldMkLst>
        <pc:picChg chg="add del mod">
          <ac:chgData name="Elysia Ward" userId="9575194a-8d42-4378-b995-9982c61b02c9" providerId="ADAL" clId="{4304D659-8286-4642-99FE-761503610A40}" dt="2022-03-01T02:50:43.376" v="113" actId="478"/>
          <ac:picMkLst>
            <pc:docMk/>
            <pc:sldMk cId="3561527272" sldId="268"/>
            <ac:picMk id="3" creationId="{995A8163-F447-4B83-B82A-281EE376036D}"/>
          </ac:picMkLst>
        </pc:picChg>
        <pc:picChg chg="add mod">
          <ac:chgData name="Elysia Ward" userId="9575194a-8d42-4378-b995-9982c61b02c9" providerId="ADAL" clId="{4304D659-8286-4642-99FE-761503610A40}" dt="2022-03-01T02:50:43.727" v="114"/>
          <ac:picMkLst>
            <pc:docMk/>
            <pc:sldMk cId="3561527272" sldId="268"/>
            <ac:picMk id="4" creationId="{35A3DD83-9A27-4074-A784-081C1CD1D321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50:07.389" v="95"/>
        <pc:sldMkLst>
          <pc:docMk/>
          <pc:sldMk cId="3850329397" sldId="269"/>
        </pc:sldMkLst>
        <pc:picChg chg="add del mod">
          <ac:chgData name="Elysia Ward" userId="9575194a-8d42-4378-b995-9982c61b02c9" providerId="ADAL" clId="{4304D659-8286-4642-99FE-761503610A40}" dt="2022-03-01T02:49:44.393" v="88" actId="478"/>
          <ac:picMkLst>
            <pc:docMk/>
            <pc:sldMk cId="3850329397" sldId="269"/>
            <ac:picMk id="3" creationId="{28367E02-F3AB-43F4-B221-A74E36A4FA05}"/>
          </ac:picMkLst>
        </pc:picChg>
        <pc:picChg chg="add del mod">
          <ac:chgData name="Elysia Ward" userId="9575194a-8d42-4378-b995-9982c61b02c9" providerId="ADAL" clId="{4304D659-8286-4642-99FE-761503610A40}" dt="2022-02-24T02:18:01.074" v="44"/>
          <ac:picMkLst>
            <pc:docMk/>
            <pc:sldMk cId="3850329397" sldId="269"/>
            <ac:picMk id="4" creationId="{137E6B27-396D-4369-A996-315F32446CCB}"/>
          </ac:picMkLst>
        </pc:picChg>
        <pc:picChg chg="add del mod">
          <ac:chgData name="Elysia Ward" userId="9575194a-8d42-4378-b995-9982c61b02c9" providerId="ADAL" clId="{4304D659-8286-4642-99FE-761503610A40}" dt="2022-03-01T02:50:02.925" v="94" actId="478"/>
          <ac:picMkLst>
            <pc:docMk/>
            <pc:sldMk cId="3850329397" sldId="269"/>
            <ac:picMk id="4" creationId="{47298B1D-2F46-4C99-A1F8-37C590DE549C}"/>
          </ac:picMkLst>
        </pc:picChg>
        <pc:picChg chg="add mod">
          <ac:chgData name="Elysia Ward" userId="9575194a-8d42-4378-b995-9982c61b02c9" providerId="ADAL" clId="{4304D659-8286-4642-99FE-761503610A40}" dt="2022-03-01T02:50:07.389" v="95"/>
          <ac:picMkLst>
            <pc:docMk/>
            <pc:sldMk cId="3850329397" sldId="269"/>
            <ac:picMk id="5" creationId="{267652E9-3FC9-4F75-99DE-8734F69DCB88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49:57.688" v="93"/>
        <pc:sldMkLst>
          <pc:docMk/>
          <pc:sldMk cId="1509120122" sldId="270"/>
        </pc:sldMkLst>
        <pc:picChg chg="add del mod">
          <ac:chgData name="Elysia Ward" userId="9575194a-8d42-4378-b995-9982c61b02c9" providerId="ADAL" clId="{4304D659-8286-4642-99FE-761503610A40}" dt="2022-02-24T02:17:57.171" v="42"/>
          <ac:picMkLst>
            <pc:docMk/>
            <pc:sldMk cId="1509120122" sldId="270"/>
            <ac:picMk id="3" creationId="{2A224143-4EDA-46B7-914B-868EAD4FE7A0}"/>
          </ac:picMkLst>
        </pc:picChg>
        <pc:picChg chg="add del mod">
          <ac:chgData name="Elysia Ward" userId="9575194a-8d42-4378-b995-9982c61b02c9" providerId="ADAL" clId="{4304D659-8286-4642-99FE-761503610A40}" dt="2022-03-01T02:49:47.994" v="90" actId="478"/>
          <ac:picMkLst>
            <pc:docMk/>
            <pc:sldMk cId="1509120122" sldId="270"/>
            <ac:picMk id="4" creationId="{2B166D20-379E-4A60-9DAA-429105137620}"/>
          </ac:picMkLst>
        </pc:picChg>
        <pc:picChg chg="add mod">
          <ac:chgData name="Elysia Ward" userId="9575194a-8d42-4378-b995-9982c61b02c9" providerId="ADAL" clId="{4304D659-8286-4642-99FE-761503610A40}" dt="2022-03-01T02:49:57.688" v="93"/>
          <ac:picMkLst>
            <pc:docMk/>
            <pc:sldMk cId="1509120122" sldId="270"/>
            <ac:picMk id="5" creationId="{A8C94814-FC86-4AA5-824B-F8EFEA42463E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50:10.120" v="97"/>
        <pc:sldMkLst>
          <pc:docMk/>
          <pc:sldMk cId="2414201339" sldId="271"/>
        </pc:sldMkLst>
        <pc:picChg chg="add del mod">
          <ac:chgData name="Elysia Ward" userId="9575194a-8d42-4378-b995-9982c61b02c9" providerId="ADAL" clId="{4304D659-8286-4642-99FE-761503610A40}" dt="2022-03-01T02:50:09.796" v="96" actId="478"/>
          <ac:picMkLst>
            <pc:docMk/>
            <pc:sldMk cId="2414201339" sldId="271"/>
            <ac:picMk id="3" creationId="{6EA0DE19-CE1C-41BB-AC9A-56A34821CAC3}"/>
          </ac:picMkLst>
        </pc:picChg>
        <pc:picChg chg="add mod">
          <ac:chgData name="Elysia Ward" userId="9575194a-8d42-4378-b995-9982c61b02c9" providerId="ADAL" clId="{4304D659-8286-4642-99FE-761503610A40}" dt="2022-03-01T02:50:10.120" v="97"/>
          <ac:picMkLst>
            <pc:docMk/>
            <pc:sldMk cId="2414201339" sldId="271"/>
            <ac:picMk id="4" creationId="{CA66B7BC-4B80-4BB9-9530-9DC68F7E0402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50:14.599" v="99"/>
        <pc:sldMkLst>
          <pc:docMk/>
          <pc:sldMk cId="3611538211" sldId="272"/>
        </pc:sldMkLst>
        <pc:picChg chg="add del mod">
          <ac:chgData name="Elysia Ward" userId="9575194a-8d42-4378-b995-9982c61b02c9" providerId="ADAL" clId="{4304D659-8286-4642-99FE-761503610A40}" dt="2022-03-01T02:50:14.219" v="98" actId="478"/>
          <ac:picMkLst>
            <pc:docMk/>
            <pc:sldMk cId="3611538211" sldId="272"/>
            <ac:picMk id="3" creationId="{6E316E13-38B1-4A13-88BD-547FD9BBDAE1}"/>
          </ac:picMkLst>
        </pc:picChg>
        <pc:picChg chg="add mod">
          <ac:chgData name="Elysia Ward" userId="9575194a-8d42-4378-b995-9982c61b02c9" providerId="ADAL" clId="{4304D659-8286-4642-99FE-761503610A40}" dt="2022-03-01T02:50:14.599" v="99"/>
          <ac:picMkLst>
            <pc:docMk/>
            <pc:sldMk cId="3611538211" sldId="272"/>
            <ac:picMk id="4" creationId="{DED7F025-8BB9-4695-B783-6CBE5A509ACB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50:17.341" v="101"/>
        <pc:sldMkLst>
          <pc:docMk/>
          <pc:sldMk cId="1498442681" sldId="273"/>
        </pc:sldMkLst>
        <pc:picChg chg="add del mod">
          <ac:chgData name="Elysia Ward" userId="9575194a-8d42-4378-b995-9982c61b02c9" providerId="ADAL" clId="{4304D659-8286-4642-99FE-761503610A40}" dt="2022-03-01T02:50:16.966" v="100" actId="478"/>
          <ac:picMkLst>
            <pc:docMk/>
            <pc:sldMk cId="1498442681" sldId="273"/>
            <ac:picMk id="3" creationId="{C3E46061-90E9-4789-BFD7-B5217E0D7736}"/>
          </ac:picMkLst>
        </pc:picChg>
        <pc:picChg chg="add mod">
          <ac:chgData name="Elysia Ward" userId="9575194a-8d42-4378-b995-9982c61b02c9" providerId="ADAL" clId="{4304D659-8286-4642-99FE-761503610A40}" dt="2022-03-01T02:50:17.341" v="101"/>
          <ac:picMkLst>
            <pc:docMk/>
            <pc:sldMk cId="1498442681" sldId="273"/>
            <ac:picMk id="4" creationId="{F7E529D1-1C48-4F02-B11C-72A2AC871009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50:21.529" v="103"/>
        <pc:sldMkLst>
          <pc:docMk/>
          <pc:sldMk cId="4140055267" sldId="274"/>
        </pc:sldMkLst>
        <pc:picChg chg="add del mod">
          <ac:chgData name="Elysia Ward" userId="9575194a-8d42-4378-b995-9982c61b02c9" providerId="ADAL" clId="{4304D659-8286-4642-99FE-761503610A40}" dt="2022-03-01T02:50:21.215" v="102" actId="478"/>
          <ac:picMkLst>
            <pc:docMk/>
            <pc:sldMk cId="4140055267" sldId="274"/>
            <ac:picMk id="3" creationId="{588181B0-FC02-4369-8799-3821A3DF973B}"/>
          </ac:picMkLst>
        </pc:picChg>
        <pc:picChg chg="add mod">
          <ac:chgData name="Elysia Ward" userId="9575194a-8d42-4378-b995-9982c61b02c9" providerId="ADAL" clId="{4304D659-8286-4642-99FE-761503610A40}" dt="2022-03-01T02:50:21.529" v="103"/>
          <ac:picMkLst>
            <pc:docMk/>
            <pc:sldMk cId="4140055267" sldId="274"/>
            <ac:picMk id="4" creationId="{FC6D574A-EBC2-4857-ABFF-EB417939EBB0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50:24.008" v="105"/>
        <pc:sldMkLst>
          <pc:docMk/>
          <pc:sldMk cId="1561439754" sldId="275"/>
        </pc:sldMkLst>
        <pc:picChg chg="add del mod">
          <ac:chgData name="Elysia Ward" userId="9575194a-8d42-4378-b995-9982c61b02c9" providerId="ADAL" clId="{4304D659-8286-4642-99FE-761503610A40}" dt="2022-03-01T02:50:23.648" v="104" actId="478"/>
          <ac:picMkLst>
            <pc:docMk/>
            <pc:sldMk cId="1561439754" sldId="275"/>
            <ac:picMk id="3" creationId="{8C89098E-DA88-490C-BC1D-462B22E74668}"/>
          </ac:picMkLst>
        </pc:picChg>
        <pc:picChg chg="add mod">
          <ac:chgData name="Elysia Ward" userId="9575194a-8d42-4378-b995-9982c61b02c9" providerId="ADAL" clId="{4304D659-8286-4642-99FE-761503610A40}" dt="2022-03-01T02:50:24.008" v="105"/>
          <ac:picMkLst>
            <pc:docMk/>
            <pc:sldMk cId="1561439754" sldId="275"/>
            <ac:picMk id="4" creationId="{BD07A027-F3F0-46A2-93D0-0669CA555A3C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50:35.529" v="108" actId="1076"/>
        <pc:sldMkLst>
          <pc:docMk/>
          <pc:sldMk cId="2931212784" sldId="276"/>
        </pc:sldMkLst>
        <pc:picChg chg="add del mod">
          <ac:chgData name="Elysia Ward" userId="9575194a-8d42-4378-b995-9982c61b02c9" providerId="ADAL" clId="{4304D659-8286-4642-99FE-761503610A40}" dt="2022-03-01T02:50:26.869" v="106" actId="478"/>
          <ac:picMkLst>
            <pc:docMk/>
            <pc:sldMk cId="2931212784" sldId="276"/>
            <ac:picMk id="3" creationId="{05D46DC4-02F8-4E2E-BE90-8213286251CE}"/>
          </ac:picMkLst>
        </pc:picChg>
        <pc:picChg chg="add mod">
          <ac:chgData name="Elysia Ward" userId="9575194a-8d42-4378-b995-9982c61b02c9" providerId="ADAL" clId="{4304D659-8286-4642-99FE-761503610A40}" dt="2022-03-01T02:50:35.529" v="108" actId="1076"/>
          <ac:picMkLst>
            <pc:docMk/>
            <pc:sldMk cId="2931212784" sldId="276"/>
            <ac:picMk id="4" creationId="{0DEBDA3F-A3D0-4759-AB19-9DAA87865B75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50:38.508" v="110"/>
        <pc:sldMkLst>
          <pc:docMk/>
          <pc:sldMk cId="4191585950" sldId="277"/>
        </pc:sldMkLst>
        <pc:picChg chg="add del mod">
          <ac:chgData name="Elysia Ward" userId="9575194a-8d42-4378-b995-9982c61b02c9" providerId="ADAL" clId="{4304D659-8286-4642-99FE-761503610A40}" dt="2022-03-01T02:50:38.155" v="109" actId="478"/>
          <ac:picMkLst>
            <pc:docMk/>
            <pc:sldMk cId="4191585950" sldId="277"/>
            <ac:picMk id="3" creationId="{4FCAB78E-5CDA-4CA5-83ED-A8CE3D7C4336}"/>
          </ac:picMkLst>
        </pc:picChg>
        <pc:picChg chg="add mod">
          <ac:chgData name="Elysia Ward" userId="9575194a-8d42-4378-b995-9982c61b02c9" providerId="ADAL" clId="{4304D659-8286-4642-99FE-761503610A40}" dt="2022-03-01T02:50:38.508" v="110"/>
          <ac:picMkLst>
            <pc:docMk/>
            <pc:sldMk cId="4191585950" sldId="277"/>
            <ac:picMk id="4" creationId="{0EEB06D8-F402-48AF-886C-EC1705E2A65B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50:41.298" v="112"/>
        <pc:sldMkLst>
          <pc:docMk/>
          <pc:sldMk cId="2692493899" sldId="278"/>
        </pc:sldMkLst>
        <pc:picChg chg="add del mod">
          <ac:chgData name="Elysia Ward" userId="9575194a-8d42-4378-b995-9982c61b02c9" providerId="ADAL" clId="{4304D659-8286-4642-99FE-761503610A40}" dt="2022-03-01T02:50:40.974" v="111" actId="478"/>
          <ac:picMkLst>
            <pc:docMk/>
            <pc:sldMk cId="2692493899" sldId="278"/>
            <ac:picMk id="3" creationId="{258BC07B-64AE-4169-B8BC-2F60BC7BCE7B}"/>
          </ac:picMkLst>
        </pc:picChg>
        <pc:picChg chg="add mod">
          <ac:chgData name="Elysia Ward" userId="9575194a-8d42-4378-b995-9982c61b02c9" providerId="ADAL" clId="{4304D659-8286-4642-99FE-761503610A40}" dt="2022-03-01T02:50:41.298" v="112"/>
          <ac:picMkLst>
            <pc:docMk/>
            <pc:sldMk cId="2692493899" sldId="278"/>
            <ac:picMk id="4" creationId="{E18B2852-F2AD-417A-808A-319623B7DEFF}"/>
          </ac:picMkLst>
        </pc:picChg>
      </pc:sldChg>
      <pc:sldChg chg="addSp delSp modSp mod">
        <pc:chgData name="Elysia Ward" userId="9575194a-8d42-4378-b995-9982c61b02c9" providerId="ADAL" clId="{4304D659-8286-4642-99FE-761503610A40}" dt="2022-03-01T02:50:46.743" v="116"/>
        <pc:sldMkLst>
          <pc:docMk/>
          <pc:sldMk cId="1225017695" sldId="279"/>
        </pc:sldMkLst>
        <pc:picChg chg="add del mod">
          <ac:chgData name="Elysia Ward" userId="9575194a-8d42-4378-b995-9982c61b02c9" providerId="ADAL" clId="{4304D659-8286-4642-99FE-761503610A40}" dt="2022-03-01T02:50:45.846" v="115" actId="478"/>
          <ac:picMkLst>
            <pc:docMk/>
            <pc:sldMk cId="1225017695" sldId="279"/>
            <ac:picMk id="3" creationId="{5C9564EE-7954-4BCC-9D63-C7F2E267AF70}"/>
          </ac:picMkLst>
        </pc:picChg>
        <pc:picChg chg="add mod">
          <ac:chgData name="Elysia Ward" userId="9575194a-8d42-4378-b995-9982c61b02c9" providerId="ADAL" clId="{4304D659-8286-4642-99FE-761503610A40}" dt="2022-03-01T02:50:46.743" v="116"/>
          <ac:picMkLst>
            <pc:docMk/>
            <pc:sldMk cId="1225017695" sldId="279"/>
            <ac:picMk id="4" creationId="{101F744A-A0F1-4CDB-B365-E7B5AC7079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19A5-FF1E-48D1-A6A6-C3EC69D4B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22AB1-5BFC-4D86-A018-39E204EAB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F18DF-6D34-4D31-9415-F5925951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39BF-138B-4177-9EC3-0340B857026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082E-CA77-4076-A8AD-9D4DF48D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B7AC-5A4B-48CE-9130-3A965EA8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C8C-561F-49A8-B77B-F70A7EB90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986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B43E-5D64-41E6-A6EE-A3125637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7F432-BCDA-408D-B417-8B1D9E4B0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4CCC8-F87C-46D2-9160-B12DA86B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39BF-138B-4177-9EC3-0340B857026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13DEE-2750-4D30-9623-63E8003D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98959-6FC2-441F-B891-13D4024D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C8C-561F-49A8-B77B-F70A7EB90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745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2C91FD-16C3-4424-BAC3-8E8066BCF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03FEC-8D3E-406D-86BD-FDEF3B29B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D9FA5-41F5-49C5-A167-0C0D5750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39BF-138B-4177-9EC3-0340B857026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3A87A-E201-4D28-A4B7-735A2F00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BC7E1-B126-4BB6-A6FF-AE5E0A77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C8C-561F-49A8-B77B-F70A7EB90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73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6849-6F82-4719-BA39-3835F33E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233E6-2A2E-46EE-B7C4-03BFDE6FA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1FF0-3875-4BE9-9C52-FB20249F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39BF-138B-4177-9EC3-0340B857026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C20D9-8128-438F-B7C6-35E3EEC3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E21A5-5516-4A63-95AC-26C7A4AE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C8C-561F-49A8-B77B-F70A7EB90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37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EDD3-CA15-4F7A-ADB6-3E5D7695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232EC-2415-4E73-8DC1-0D10AAA50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06642-A58C-42BC-A35A-D7D0E535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39BF-138B-4177-9EC3-0340B857026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D67CA-B690-419D-B573-F5718B90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5CBA5-D685-49C6-8001-68B00399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C8C-561F-49A8-B77B-F70A7EB90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70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4133-0378-4687-85A7-B4F6DDFF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5FA71-F4EA-425A-A600-DDA384197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0525E-A002-4E17-B7F4-5523C2090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711D2-47B6-4FAF-8577-98857CF4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39BF-138B-4177-9EC3-0340B857026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F81FF-9236-4A8F-9869-E620BE6D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18D31-4A22-41B6-9A6C-7396AB3E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C8C-561F-49A8-B77B-F70A7EB90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85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8FFA-072E-4AF4-8F20-F9D24C3D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507E9-F98C-472F-B944-4557D706A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43A8C-19F0-4863-929B-B064126E3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67C54-BC7D-4FE6-AC3F-5B8E9B361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81DCD-43C1-4D92-AD6E-80DA26E07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65317-7B6C-4EDB-8A1D-AF9CD2DA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39BF-138B-4177-9EC3-0340B857026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99C1D-8C16-4779-AA94-152142CD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DB2E7-F6D7-4C03-8D3A-143F6337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C8C-561F-49A8-B77B-F70A7EB90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76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F6A5-3A9E-46B7-9833-EBB11DD4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BA3AE-A202-461B-80CC-74532FFB2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39BF-138B-4177-9EC3-0340B857026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2BB82-2FB6-4A7A-98C6-782AC465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8CB77-CDA9-4E5F-AF3F-4F1971B6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C8C-561F-49A8-B77B-F70A7EB90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01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200F7-4FE8-4F60-9934-FC880F2E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39BF-138B-4177-9EC3-0340B857026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42B9C-23F0-46B6-938C-9B2FBC70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6A3E7-B374-4602-8A0F-0716F616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C8C-561F-49A8-B77B-F70A7EB90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41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67CB3-9557-4AEA-A4AE-33FEC1C7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0F923-B269-4964-B3E1-1D91CA02A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ABAB8-8C39-41AB-A4F0-DF27EEFBC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D2083-687B-43C9-BDCA-E9021B35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39BF-138B-4177-9EC3-0340B857026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D9AA9-480E-4740-9863-D47929E8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42DF7-322B-4C2E-AA02-55C4406B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C8C-561F-49A8-B77B-F70A7EB90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70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77F7-27F2-4AFD-ABCC-F314931E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6ECFE-01FC-4B43-AE48-FCE892511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9A948-9EBE-45DC-8FB7-6E445B1D4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9AA83-AF1E-4A25-8119-094144325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39BF-138B-4177-9EC3-0340B857026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4013F-AC3E-449B-9E16-8D4709E9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CC804-81C1-4B89-A088-276BD0A0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C8C-561F-49A8-B77B-F70A7EB90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98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CF90-F7CA-4108-94DC-36AE4336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81952-E362-4729-AC53-BE35E7162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624F3-13CB-499E-89A1-191AF3C85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39BF-138B-4177-9EC3-0340B857026E}" type="datetimeFigureOut">
              <a:rPr lang="en-AU" smtClean="0"/>
              <a:t>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932C9-547F-466B-81D2-2911AAE28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B21B-FE26-4844-B8C9-6A7BE78D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CC8C-561F-49A8-B77B-F70A7EB90D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31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yellow banana on white background">
            <a:extLst>
              <a:ext uri="{FF2B5EF4-FFF2-40B4-BE49-F238E27FC236}">
                <a16:creationId xmlns:a16="http://schemas.microsoft.com/office/drawing/2014/main" id="{A803B4F2-176C-4A4F-8488-14E1ADCA6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" t="14764" r="5980" b="28479"/>
          <a:stretch/>
        </p:blipFill>
        <p:spPr bwMode="auto">
          <a:xfrm>
            <a:off x="0" y="2095"/>
            <a:ext cx="11409680" cy="685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82395-0F39-4494-A49F-A385AB94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19920" y="305308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1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two cherries on white surface">
            <a:extLst>
              <a:ext uri="{FF2B5EF4-FFF2-40B4-BE49-F238E27FC236}">
                <a16:creationId xmlns:a16="http://schemas.microsoft.com/office/drawing/2014/main" id="{F43BF54B-862D-4878-8755-B8D8F7524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4A9D8F-B99D-4614-9400-D6B4931A6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19920" y="305308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5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d and yellow round fruit on brown wooden table">
            <a:extLst>
              <a:ext uri="{FF2B5EF4-FFF2-40B4-BE49-F238E27FC236}">
                <a16:creationId xmlns:a16="http://schemas.microsoft.com/office/drawing/2014/main" id="{9AF83670-88A3-4989-BE62-5D070727A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1" t="21594" r="29346" b="9131"/>
          <a:stretch/>
        </p:blipFill>
        <p:spPr bwMode="auto">
          <a:xfrm>
            <a:off x="2467483" y="0"/>
            <a:ext cx="7431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E913B3-E7CF-45CF-A811-4932097FF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19920" y="305308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5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three yellow round fruits on white surface">
            <a:extLst>
              <a:ext uri="{FF2B5EF4-FFF2-40B4-BE49-F238E27FC236}">
                <a16:creationId xmlns:a16="http://schemas.microsoft.com/office/drawing/2014/main" id="{55D499D1-F955-40C1-BDE0-85A53E169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54" b="916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6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CB78FF-8BB4-416C-A76D-06A2F58F6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19920" y="305308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0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OLDLEAF BOLD PERSONAL USE Bold">
            <a:extLst>
              <a:ext uri="{FF2B5EF4-FFF2-40B4-BE49-F238E27FC236}">
                <a16:creationId xmlns:a16="http://schemas.microsoft.com/office/drawing/2014/main" id="{83AF6725-7ADD-42FE-92D9-62B8EAB7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534244"/>
            <a:ext cx="10905066" cy="37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7652E9-3FC9-4F75-99DE-8734F69DCB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1" y="6058746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2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GOLDLEAF BOLD PERSONAL USE Bold">
            <a:extLst>
              <a:ext uri="{FF2B5EF4-FFF2-40B4-BE49-F238E27FC236}">
                <a16:creationId xmlns:a16="http://schemas.microsoft.com/office/drawing/2014/main" id="{5C2D33F2-DAB6-4ED1-8D50-85548EC03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581" y="643466"/>
            <a:ext cx="991283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C94814-FC86-4AA5-824B-F8EFEA4246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1" y="6058746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2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OLDLEAF BOLD PERSONAL USE Bold">
            <a:extLst>
              <a:ext uri="{FF2B5EF4-FFF2-40B4-BE49-F238E27FC236}">
                <a16:creationId xmlns:a16="http://schemas.microsoft.com/office/drawing/2014/main" id="{098BDA68-69F2-4B7C-B6CF-6118CBC67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324861"/>
            <a:ext cx="10905066" cy="220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66B7BC-4B80-4BB9-9530-9DC68F7E04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1" y="6058746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0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OLDLEAF BOLD PERSONAL USE Bold">
            <a:extLst>
              <a:ext uri="{FF2B5EF4-FFF2-40B4-BE49-F238E27FC236}">
                <a16:creationId xmlns:a16="http://schemas.microsoft.com/office/drawing/2014/main" id="{9B839554-AE97-4BEA-A348-F9058A05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875027"/>
            <a:ext cx="10905066" cy="310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D7F025-8BB9-4695-B783-6CBE5A509A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1" y="6058746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3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OLDLEAF BOLD PERSONAL USE Bold">
            <a:extLst>
              <a:ext uri="{FF2B5EF4-FFF2-40B4-BE49-F238E27FC236}">
                <a16:creationId xmlns:a16="http://schemas.microsoft.com/office/drawing/2014/main" id="{55300185-59F1-4C1B-B81C-A4DF81CE9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15169"/>
            <a:ext cx="10905066" cy="502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E529D1-1C48-4F02-B11C-72A2AC8710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1" y="6058746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42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OLDLEAF BOLD PERSONAL USE Bold">
            <a:extLst>
              <a:ext uri="{FF2B5EF4-FFF2-40B4-BE49-F238E27FC236}">
                <a16:creationId xmlns:a16="http://schemas.microsoft.com/office/drawing/2014/main" id="{BF90182A-EA5B-44A9-BAAF-29C0FD44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602401"/>
            <a:ext cx="10905066" cy="36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6D574A-EBC2-4857-ABFF-EB417939EB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1" y="6058746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5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OLDLEAF BOLD PERSONAL USE Bold">
            <a:extLst>
              <a:ext uri="{FF2B5EF4-FFF2-40B4-BE49-F238E27FC236}">
                <a16:creationId xmlns:a16="http://schemas.microsoft.com/office/drawing/2014/main" id="{C4A8D262-1DDB-45ED-8329-41773E520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616032"/>
            <a:ext cx="10905066" cy="36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07A027-F3F0-46A2-93D0-0669CA555A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1" y="6058746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3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red apple on white background">
            <a:extLst>
              <a:ext uri="{FF2B5EF4-FFF2-40B4-BE49-F238E27FC236}">
                <a16:creationId xmlns:a16="http://schemas.microsoft.com/office/drawing/2014/main" id="{D4376CC5-1A89-404A-AB50-A3E880D90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7" b="570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D91B11-3877-4C5D-A6C5-962A9CBC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19920" y="305308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70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OLDLEAF BOLD PERSONAL USE Bold">
            <a:extLst>
              <a:ext uri="{FF2B5EF4-FFF2-40B4-BE49-F238E27FC236}">
                <a16:creationId xmlns:a16="http://schemas.microsoft.com/office/drawing/2014/main" id="{93D9E335-06AC-483A-A00B-F4ADB102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746" y="643466"/>
            <a:ext cx="9520508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EBDA3F-A3D0-4759-AB19-9DAA87865B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1" y="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1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OLDLEAF BOLD PERSONAL USE Bold">
            <a:extLst>
              <a:ext uri="{FF2B5EF4-FFF2-40B4-BE49-F238E27FC236}">
                <a16:creationId xmlns:a16="http://schemas.microsoft.com/office/drawing/2014/main" id="{16710C3D-6438-4E93-8D6C-01CE6E2C3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99314"/>
            <a:ext cx="10905066" cy="48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EB06D8-F402-48AF-886C-EC1705E2A6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1" y="6058746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85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OLDLEAF BOLD PERSONAL USE Bold">
            <a:extLst>
              <a:ext uri="{FF2B5EF4-FFF2-40B4-BE49-F238E27FC236}">
                <a16:creationId xmlns:a16="http://schemas.microsoft.com/office/drawing/2014/main" id="{DF916212-A043-443C-9F83-68EA4AADB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70873"/>
            <a:ext cx="10905066" cy="511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8B2852-F2AD-417A-808A-319623B7DE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1" y="6058746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93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OLDLEAF BOLD PERSONAL USE Bold">
            <a:extLst>
              <a:ext uri="{FF2B5EF4-FFF2-40B4-BE49-F238E27FC236}">
                <a16:creationId xmlns:a16="http://schemas.microsoft.com/office/drawing/2014/main" id="{6371608C-7E09-4528-AC2C-1C838EDE9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270336"/>
            <a:ext cx="10905066" cy="23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A3DD83-9A27-4074-A784-081C1CD1D3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1" y="6058746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27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OLDLEAF BOLD PERSONAL USE Bold">
            <a:extLst>
              <a:ext uri="{FF2B5EF4-FFF2-40B4-BE49-F238E27FC236}">
                <a16:creationId xmlns:a16="http://schemas.microsoft.com/office/drawing/2014/main" id="{25B24458-6EE1-4B57-B368-55C6C35BD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70447"/>
            <a:ext cx="10905066" cy="29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1F744A-A0F1-4CDB-B365-E7B5AC7079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641" y="6058746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1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green and red watermelon fruit">
            <a:extLst>
              <a:ext uri="{FF2B5EF4-FFF2-40B4-BE49-F238E27FC236}">
                <a16:creationId xmlns:a16="http://schemas.microsoft.com/office/drawing/2014/main" id="{ECDE4786-89F2-4CD3-8364-C654516F2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2573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488568-D53C-4680-96EA-0F9515F4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19920" y="305308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4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red strawberry">
            <a:extLst>
              <a:ext uri="{FF2B5EF4-FFF2-40B4-BE49-F238E27FC236}">
                <a16:creationId xmlns:a16="http://schemas.microsoft.com/office/drawing/2014/main" id="{CB679933-A4DD-42BE-88E2-837C5D5EC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b="12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9B538A-16B9-4E0F-88A0-04E0B63E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19920" y="305308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8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yellow and orange round fruits">
            <a:extLst>
              <a:ext uri="{FF2B5EF4-FFF2-40B4-BE49-F238E27FC236}">
                <a16:creationId xmlns:a16="http://schemas.microsoft.com/office/drawing/2014/main" id="{9A43891D-DFED-46D0-8307-EB9D4DDAC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0" b="2296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6690A-7302-485C-A977-1EFE924FC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19920" y="305308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neapple on white surface">
            <a:extLst>
              <a:ext uri="{FF2B5EF4-FFF2-40B4-BE49-F238E27FC236}">
                <a16:creationId xmlns:a16="http://schemas.microsoft.com/office/drawing/2014/main" id="{7004AC9C-B1C7-48E1-8B42-7B64B398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788" r="33886" b="8672"/>
          <a:stretch/>
        </p:blipFill>
        <p:spPr bwMode="auto">
          <a:xfrm rot="16200000">
            <a:off x="2748301" y="-2585701"/>
            <a:ext cx="6695400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F7BE2F-06E2-44D2-9D98-89621220C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0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blue and white round fruits">
            <a:extLst>
              <a:ext uri="{FF2B5EF4-FFF2-40B4-BE49-F238E27FC236}">
                <a16:creationId xmlns:a16="http://schemas.microsoft.com/office/drawing/2014/main" id="{958D4F7E-CC96-417D-9AA0-30ABEADB0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88950-10F5-40A1-A586-6858BD772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19920" y="305308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yellow and red round fruit">
            <a:extLst>
              <a:ext uri="{FF2B5EF4-FFF2-40B4-BE49-F238E27FC236}">
                <a16:creationId xmlns:a16="http://schemas.microsoft.com/office/drawing/2014/main" id="{62C5742F-DD75-41FF-AFE7-3441B073C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0" t="12108" r="13611" b="14798"/>
          <a:stretch/>
        </p:blipFill>
        <p:spPr bwMode="auto">
          <a:xfrm rot="16200000">
            <a:off x="3755935" y="-1578065"/>
            <a:ext cx="6844209" cy="100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C9CD98-CE73-4D83-8947-C06AC324F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5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orange fruit on white surface">
            <a:extLst>
              <a:ext uri="{FF2B5EF4-FFF2-40B4-BE49-F238E27FC236}">
                <a16:creationId xmlns:a16="http://schemas.microsoft.com/office/drawing/2014/main" id="{4968431D-64D9-45D9-A10D-574B4645D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47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B9512A-F360-49F0-AE32-5B11A10D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19920" y="3053080"/>
            <a:ext cx="6731359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75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52E8ED8619B48AF561B210FA03457" ma:contentTypeVersion="16" ma:contentTypeDescription="Create a new document." ma:contentTypeScope="" ma:versionID="37c013cae9a294ded5f82807d2799d09">
  <xsd:schema xmlns:xsd="http://www.w3.org/2001/XMLSchema" xmlns:xs="http://www.w3.org/2001/XMLSchema" xmlns:p="http://schemas.microsoft.com/office/2006/metadata/properties" xmlns:ns2="b7d1d270-91e4-4bc3-b39a-41cc660533d7" xmlns:ns3="bfcf4e72-ab12-496e-b2b0-4ab7890dc1ab" targetNamespace="http://schemas.microsoft.com/office/2006/metadata/properties" ma:root="true" ma:fieldsID="eeae73a32b15f0c32bb7ad91189ba455" ns2:_="" ns3:_="">
    <xsd:import namespace="b7d1d270-91e4-4bc3-b39a-41cc660533d7"/>
    <xsd:import namespace="bfcf4e72-ab12-496e-b2b0-4ab7890dc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d270-91e4-4bc3-b39a-41cc66053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f5cab0-0945-4d5f-ab19-bd8cca9802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f4e72-ab12-496e-b2b0-4ab7890dc1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f88ff3-e8b4-4443-9b39-ee204057d0ca}" ma:internalName="TaxCatchAll" ma:showField="CatchAllData" ma:web="bfcf4e72-ab12-496e-b2b0-4ab7890dc1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d1d270-91e4-4bc3-b39a-41cc660533d7">
      <Terms xmlns="http://schemas.microsoft.com/office/infopath/2007/PartnerControls"/>
    </lcf76f155ced4ddcb4097134ff3c332f>
    <TaxCatchAll xmlns="bfcf4e72-ab12-496e-b2b0-4ab7890dc1ab" xsi:nil="true"/>
  </documentManagement>
</p:properties>
</file>

<file path=customXml/itemProps1.xml><?xml version="1.0" encoding="utf-8"?>
<ds:datastoreItem xmlns:ds="http://schemas.openxmlformats.org/officeDocument/2006/customXml" ds:itemID="{F56C7B56-84A2-4A42-BDA7-18BE71AC710B}"/>
</file>

<file path=customXml/itemProps2.xml><?xml version="1.0" encoding="utf-8"?>
<ds:datastoreItem xmlns:ds="http://schemas.openxmlformats.org/officeDocument/2006/customXml" ds:itemID="{23D32B4D-6998-4BE9-9BEE-D74628758628}"/>
</file>

<file path=customXml/itemProps3.xml><?xml version="1.0" encoding="utf-8"?>
<ds:datastoreItem xmlns:ds="http://schemas.openxmlformats.org/officeDocument/2006/customXml" ds:itemID="{DEC885ED-1D44-4073-9B00-E14AFFDB5CAF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Elysia Ward</dc:creator>
  <cp:lastModifiedBy>Elysia Ward</cp:lastModifiedBy>
  <cp:revision>1</cp:revision>
  <dcterms:created xsi:type="dcterms:W3CDTF">2022-02-01T04:22:10Z</dcterms:created>
  <dcterms:modified xsi:type="dcterms:W3CDTF">2022-03-01T02:50:47Z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0x010100CBE52E8ED8619B48AF561B210FA03457</vt:lpwstr>
  </property>
</Properties>
</file>