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3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961DC0-6661-4A1E-8902-1574334AFD72}" v="76" dt="2022-03-01T02:43:06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ysia Ward" userId="9575194a-8d42-4378-b995-9982c61b02c9" providerId="ADAL" clId="{E2961DC0-6661-4A1E-8902-1574334AFD72}"/>
    <pc:docChg chg="custSel modSld">
      <pc:chgData name="Elysia Ward" userId="9575194a-8d42-4378-b995-9982c61b02c9" providerId="ADAL" clId="{E2961DC0-6661-4A1E-8902-1574334AFD72}" dt="2022-03-01T02:43:06.009" v="122"/>
      <pc:docMkLst>
        <pc:docMk/>
      </pc:docMkLst>
      <pc:sldChg chg="addSp delSp modSp mod">
        <pc:chgData name="Elysia Ward" userId="9575194a-8d42-4378-b995-9982c61b02c9" providerId="ADAL" clId="{E2961DC0-6661-4A1E-8902-1574334AFD72}" dt="2022-03-01T02:40:21.342" v="49" actId="1076"/>
        <pc:sldMkLst>
          <pc:docMk/>
          <pc:sldMk cId="993853518" sldId="256"/>
        </pc:sldMkLst>
        <pc:picChg chg="add del mod">
          <ac:chgData name="Elysia Ward" userId="9575194a-8d42-4378-b995-9982c61b02c9" providerId="ADAL" clId="{E2961DC0-6661-4A1E-8902-1574334AFD72}" dt="2022-03-01T02:39:50.242" v="39" actId="478"/>
          <ac:picMkLst>
            <pc:docMk/>
            <pc:sldMk cId="993853518" sldId="256"/>
            <ac:picMk id="4" creationId="{060AA6EC-A98E-4B04-809D-8E7D37C29994}"/>
          </ac:picMkLst>
        </pc:picChg>
        <pc:picChg chg="add mod">
          <ac:chgData name="Elysia Ward" userId="9575194a-8d42-4378-b995-9982c61b02c9" providerId="ADAL" clId="{E2961DC0-6661-4A1E-8902-1574334AFD72}" dt="2022-03-01T02:40:21.342" v="49" actId="1076"/>
          <ac:picMkLst>
            <pc:docMk/>
            <pc:sldMk cId="993853518" sldId="256"/>
            <ac:picMk id="5" creationId="{A5D82395-0F39-4494-A49F-A385AB943D4D}"/>
          </ac:picMkLst>
        </pc:picChg>
        <pc:picChg chg="mod">
          <ac:chgData name="Elysia Ward" userId="9575194a-8d42-4378-b995-9982c61b02c9" providerId="ADAL" clId="{E2961DC0-6661-4A1E-8902-1574334AFD72}" dt="2022-03-01T02:39:58.998" v="44" actId="1076"/>
          <ac:picMkLst>
            <pc:docMk/>
            <pc:sldMk cId="993853518" sldId="256"/>
            <ac:picMk id="1026" creationId="{D3AD4ACC-D8F3-4D4A-9887-7115EE04CB2E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0:30.923" v="51"/>
        <pc:sldMkLst>
          <pc:docMk/>
          <pc:sldMk cId="1169575924" sldId="257"/>
        </pc:sldMkLst>
        <pc:picChg chg="add mod">
          <ac:chgData name="Elysia Ward" userId="9575194a-8d42-4378-b995-9982c61b02c9" providerId="ADAL" clId="{E2961DC0-6661-4A1E-8902-1574334AFD72}" dt="2022-02-24T02:14:08.440" v="4"/>
          <ac:picMkLst>
            <pc:docMk/>
            <pc:sldMk cId="1169575924" sldId="257"/>
            <ac:picMk id="4" creationId="{7E392AAC-0029-4571-A9D1-B55B06D236AC}"/>
          </ac:picMkLst>
        </pc:picChg>
        <pc:picChg chg="add del mod">
          <ac:chgData name="Elysia Ward" userId="9575194a-8d42-4378-b995-9982c61b02c9" providerId="ADAL" clId="{E2961DC0-6661-4A1E-8902-1574334AFD72}" dt="2022-03-01T02:40:30.598" v="50" actId="478"/>
          <ac:picMkLst>
            <pc:docMk/>
            <pc:sldMk cId="1169575924" sldId="257"/>
            <ac:picMk id="5" creationId="{4516888A-A81D-40D3-919A-5B266CA3F9AF}"/>
          </ac:picMkLst>
        </pc:picChg>
        <pc:picChg chg="add mod">
          <ac:chgData name="Elysia Ward" userId="9575194a-8d42-4378-b995-9982c61b02c9" providerId="ADAL" clId="{E2961DC0-6661-4A1E-8902-1574334AFD72}" dt="2022-03-01T02:40:30.923" v="51"/>
          <ac:picMkLst>
            <pc:docMk/>
            <pc:sldMk cId="1169575924" sldId="257"/>
            <ac:picMk id="6" creationId="{0D607439-3366-443A-A1F2-BADA5151185F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0:34.031" v="53"/>
        <pc:sldMkLst>
          <pc:docMk/>
          <pc:sldMk cId="659685936" sldId="258"/>
        </pc:sldMkLst>
        <pc:picChg chg="add del mod">
          <ac:chgData name="Elysia Ward" userId="9575194a-8d42-4378-b995-9982c61b02c9" providerId="ADAL" clId="{E2961DC0-6661-4A1E-8902-1574334AFD72}" dt="2022-03-01T02:40:33.606" v="52" actId="478"/>
          <ac:picMkLst>
            <pc:docMk/>
            <pc:sldMk cId="659685936" sldId="258"/>
            <ac:picMk id="4" creationId="{8F829335-CBB7-471C-B051-E7CAEBC47C31}"/>
          </ac:picMkLst>
        </pc:picChg>
        <pc:picChg chg="add mod">
          <ac:chgData name="Elysia Ward" userId="9575194a-8d42-4378-b995-9982c61b02c9" providerId="ADAL" clId="{E2961DC0-6661-4A1E-8902-1574334AFD72}" dt="2022-03-01T02:40:34.031" v="53"/>
          <ac:picMkLst>
            <pc:docMk/>
            <pc:sldMk cId="659685936" sldId="258"/>
            <ac:picMk id="5" creationId="{09275D52-B650-4D8D-A6B0-CE6C30E9C2FE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0:37.841" v="55"/>
        <pc:sldMkLst>
          <pc:docMk/>
          <pc:sldMk cId="2297347549" sldId="259"/>
        </pc:sldMkLst>
        <pc:picChg chg="add del mod">
          <ac:chgData name="Elysia Ward" userId="9575194a-8d42-4378-b995-9982c61b02c9" providerId="ADAL" clId="{E2961DC0-6661-4A1E-8902-1574334AFD72}" dt="2022-03-01T02:40:37.449" v="54" actId="478"/>
          <ac:picMkLst>
            <pc:docMk/>
            <pc:sldMk cId="2297347549" sldId="259"/>
            <ac:picMk id="4" creationId="{7CC7B8BB-63F9-42B9-9076-1A35E5B184B4}"/>
          </ac:picMkLst>
        </pc:picChg>
        <pc:picChg chg="add mod">
          <ac:chgData name="Elysia Ward" userId="9575194a-8d42-4378-b995-9982c61b02c9" providerId="ADAL" clId="{E2961DC0-6661-4A1E-8902-1574334AFD72}" dt="2022-03-01T02:40:37.841" v="55"/>
          <ac:picMkLst>
            <pc:docMk/>
            <pc:sldMk cId="2297347549" sldId="259"/>
            <ac:picMk id="5" creationId="{29F5EC94-B681-4D8D-B0D9-DBC6A04F0A65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0:40.801" v="57"/>
        <pc:sldMkLst>
          <pc:docMk/>
          <pc:sldMk cId="3488131001" sldId="260"/>
        </pc:sldMkLst>
        <pc:picChg chg="add del mod">
          <ac:chgData name="Elysia Ward" userId="9575194a-8d42-4378-b995-9982c61b02c9" providerId="ADAL" clId="{E2961DC0-6661-4A1E-8902-1574334AFD72}" dt="2022-03-01T02:40:40.352" v="56" actId="478"/>
          <ac:picMkLst>
            <pc:docMk/>
            <pc:sldMk cId="3488131001" sldId="260"/>
            <ac:picMk id="4" creationId="{F08D65ED-31CB-4347-8C30-46E494D88411}"/>
          </ac:picMkLst>
        </pc:picChg>
        <pc:picChg chg="add mod">
          <ac:chgData name="Elysia Ward" userId="9575194a-8d42-4378-b995-9982c61b02c9" providerId="ADAL" clId="{E2961DC0-6661-4A1E-8902-1574334AFD72}" dt="2022-03-01T02:40:40.801" v="57"/>
          <ac:picMkLst>
            <pc:docMk/>
            <pc:sldMk cId="3488131001" sldId="260"/>
            <ac:picMk id="5" creationId="{450CE94F-E65D-45C9-98FA-5D7B73C980CB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0:43.646" v="59"/>
        <pc:sldMkLst>
          <pc:docMk/>
          <pc:sldMk cId="4160511753" sldId="261"/>
        </pc:sldMkLst>
        <pc:picChg chg="add del mod">
          <ac:chgData name="Elysia Ward" userId="9575194a-8d42-4378-b995-9982c61b02c9" providerId="ADAL" clId="{E2961DC0-6661-4A1E-8902-1574334AFD72}" dt="2022-03-01T02:40:43.211" v="58" actId="478"/>
          <ac:picMkLst>
            <pc:docMk/>
            <pc:sldMk cId="4160511753" sldId="261"/>
            <ac:picMk id="4" creationId="{7FE8C00C-3C39-4958-A70B-0700262E1B16}"/>
          </ac:picMkLst>
        </pc:picChg>
        <pc:picChg chg="add mod">
          <ac:chgData name="Elysia Ward" userId="9575194a-8d42-4378-b995-9982c61b02c9" providerId="ADAL" clId="{E2961DC0-6661-4A1E-8902-1574334AFD72}" dt="2022-03-01T02:40:43.646" v="59"/>
          <ac:picMkLst>
            <pc:docMk/>
            <pc:sldMk cId="4160511753" sldId="261"/>
            <ac:picMk id="5" creationId="{624AABC6-F47B-4963-8BBA-F745867B1C26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0:46.867" v="61"/>
        <pc:sldMkLst>
          <pc:docMk/>
          <pc:sldMk cId="1025443655" sldId="262"/>
        </pc:sldMkLst>
        <pc:picChg chg="add del mod">
          <ac:chgData name="Elysia Ward" userId="9575194a-8d42-4378-b995-9982c61b02c9" providerId="ADAL" clId="{E2961DC0-6661-4A1E-8902-1574334AFD72}" dt="2022-03-01T02:40:46.394" v="60" actId="478"/>
          <ac:picMkLst>
            <pc:docMk/>
            <pc:sldMk cId="1025443655" sldId="262"/>
            <ac:picMk id="4" creationId="{9CF6AF41-1165-4385-8A4A-8D736FCC5712}"/>
          </ac:picMkLst>
        </pc:picChg>
        <pc:picChg chg="add mod">
          <ac:chgData name="Elysia Ward" userId="9575194a-8d42-4378-b995-9982c61b02c9" providerId="ADAL" clId="{E2961DC0-6661-4A1E-8902-1574334AFD72}" dt="2022-03-01T02:40:46.867" v="61"/>
          <ac:picMkLst>
            <pc:docMk/>
            <pc:sldMk cId="1025443655" sldId="262"/>
            <ac:picMk id="5" creationId="{F40AE13E-99B4-40FB-8B87-AE4D75167B85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0:50.553" v="63"/>
        <pc:sldMkLst>
          <pc:docMk/>
          <pc:sldMk cId="1867405549" sldId="263"/>
        </pc:sldMkLst>
        <pc:picChg chg="add del mod">
          <ac:chgData name="Elysia Ward" userId="9575194a-8d42-4378-b995-9982c61b02c9" providerId="ADAL" clId="{E2961DC0-6661-4A1E-8902-1574334AFD72}" dt="2022-03-01T02:40:50.056" v="62" actId="478"/>
          <ac:picMkLst>
            <pc:docMk/>
            <pc:sldMk cId="1867405549" sldId="263"/>
            <ac:picMk id="4" creationId="{DEDAE03C-DA46-46EE-9F55-0015B29EBCDE}"/>
          </ac:picMkLst>
        </pc:picChg>
        <pc:picChg chg="add mod">
          <ac:chgData name="Elysia Ward" userId="9575194a-8d42-4378-b995-9982c61b02c9" providerId="ADAL" clId="{E2961DC0-6661-4A1E-8902-1574334AFD72}" dt="2022-03-01T02:40:50.553" v="63"/>
          <ac:picMkLst>
            <pc:docMk/>
            <pc:sldMk cId="1867405549" sldId="263"/>
            <ac:picMk id="5" creationId="{AE543404-2D07-440B-B07E-81BD3CB665D4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0:53.389" v="65"/>
        <pc:sldMkLst>
          <pc:docMk/>
          <pc:sldMk cId="1233804617" sldId="264"/>
        </pc:sldMkLst>
        <pc:picChg chg="add del mod">
          <ac:chgData name="Elysia Ward" userId="9575194a-8d42-4378-b995-9982c61b02c9" providerId="ADAL" clId="{E2961DC0-6661-4A1E-8902-1574334AFD72}" dt="2022-03-01T02:40:52.997" v="64" actId="478"/>
          <ac:picMkLst>
            <pc:docMk/>
            <pc:sldMk cId="1233804617" sldId="264"/>
            <ac:picMk id="4" creationId="{1C29FE3B-6A67-481C-A185-7392302CFA9F}"/>
          </ac:picMkLst>
        </pc:picChg>
        <pc:picChg chg="add mod">
          <ac:chgData name="Elysia Ward" userId="9575194a-8d42-4378-b995-9982c61b02c9" providerId="ADAL" clId="{E2961DC0-6661-4A1E-8902-1574334AFD72}" dt="2022-03-01T02:40:53.389" v="65"/>
          <ac:picMkLst>
            <pc:docMk/>
            <pc:sldMk cId="1233804617" sldId="264"/>
            <ac:picMk id="5" creationId="{7AFC4E3F-8D37-4A40-91FF-47DF4AC7A863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0:56.618" v="67"/>
        <pc:sldMkLst>
          <pc:docMk/>
          <pc:sldMk cId="304680320" sldId="265"/>
        </pc:sldMkLst>
        <pc:picChg chg="add del mod">
          <ac:chgData name="Elysia Ward" userId="9575194a-8d42-4378-b995-9982c61b02c9" providerId="ADAL" clId="{E2961DC0-6661-4A1E-8902-1574334AFD72}" dt="2022-03-01T02:40:56.159" v="66" actId="478"/>
          <ac:picMkLst>
            <pc:docMk/>
            <pc:sldMk cId="304680320" sldId="265"/>
            <ac:picMk id="4" creationId="{B7F8AC99-87BF-49BC-9FA3-FD19E76BAFB2}"/>
          </ac:picMkLst>
        </pc:picChg>
        <pc:picChg chg="add mod">
          <ac:chgData name="Elysia Ward" userId="9575194a-8d42-4378-b995-9982c61b02c9" providerId="ADAL" clId="{E2961DC0-6661-4A1E-8902-1574334AFD72}" dt="2022-03-01T02:40:56.618" v="67"/>
          <ac:picMkLst>
            <pc:docMk/>
            <pc:sldMk cId="304680320" sldId="265"/>
            <ac:picMk id="5" creationId="{46258EAB-7765-436A-B312-BD62B3040CE0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1:00.519" v="69"/>
        <pc:sldMkLst>
          <pc:docMk/>
          <pc:sldMk cId="141982649" sldId="266"/>
        </pc:sldMkLst>
        <pc:picChg chg="add del mod">
          <ac:chgData name="Elysia Ward" userId="9575194a-8d42-4378-b995-9982c61b02c9" providerId="ADAL" clId="{E2961DC0-6661-4A1E-8902-1574334AFD72}" dt="2022-03-01T02:41:00.021" v="68" actId="478"/>
          <ac:picMkLst>
            <pc:docMk/>
            <pc:sldMk cId="141982649" sldId="266"/>
            <ac:picMk id="4" creationId="{552A817E-FD1D-4A81-A9D5-C4FD1253576D}"/>
          </ac:picMkLst>
        </pc:picChg>
        <pc:picChg chg="add mod">
          <ac:chgData name="Elysia Ward" userId="9575194a-8d42-4378-b995-9982c61b02c9" providerId="ADAL" clId="{E2961DC0-6661-4A1E-8902-1574334AFD72}" dt="2022-03-01T02:41:00.519" v="69"/>
          <ac:picMkLst>
            <pc:docMk/>
            <pc:sldMk cId="141982649" sldId="266"/>
            <ac:picMk id="5" creationId="{DB8C62D4-C76E-4CE4-957D-064D499A638C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1:22.700" v="71"/>
        <pc:sldMkLst>
          <pc:docMk/>
          <pc:sldMk cId="2366231237" sldId="267"/>
        </pc:sldMkLst>
        <pc:picChg chg="add del mod">
          <ac:chgData name="Elysia Ward" userId="9575194a-8d42-4378-b995-9982c61b02c9" providerId="ADAL" clId="{E2961DC0-6661-4A1E-8902-1574334AFD72}" dt="2022-03-01T02:41:22.084" v="70" actId="478"/>
          <ac:picMkLst>
            <pc:docMk/>
            <pc:sldMk cId="2366231237" sldId="267"/>
            <ac:picMk id="4" creationId="{86792EAD-3A4C-4355-A574-DF0B374E1FDA}"/>
          </ac:picMkLst>
        </pc:picChg>
        <pc:picChg chg="add mod">
          <ac:chgData name="Elysia Ward" userId="9575194a-8d42-4378-b995-9982c61b02c9" providerId="ADAL" clId="{E2961DC0-6661-4A1E-8902-1574334AFD72}" dt="2022-03-01T02:41:22.700" v="71"/>
          <ac:picMkLst>
            <pc:docMk/>
            <pc:sldMk cId="2366231237" sldId="267"/>
            <ac:picMk id="5" creationId="{8DC17D20-B588-4B4B-BFF9-DD131FDC193C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1:27.690" v="73"/>
        <pc:sldMkLst>
          <pc:docMk/>
          <pc:sldMk cId="1390346622" sldId="268"/>
        </pc:sldMkLst>
        <pc:picChg chg="add del mod">
          <ac:chgData name="Elysia Ward" userId="9575194a-8d42-4378-b995-9982c61b02c9" providerId="ADAL" clId="{E2961DC0-6661-4A1E-8902-1574334AFD72}" dt="2022-03-01T02:41:27.333" v="72" actId="478"/>
          <ac:picMkLst>
            <pc:docMk/>
            <pc:sldMk cId="1390346622" sldId="268"/>
            <ac:picMk id="4" creationId="{5E925EBB-280D-4361-8E18-21DAEF543749}"/>
          </ac:picMkLst>
        </pc:picChg>
        <pc:picChg chg="add mod">
          <ac:chgData name="Elysia Ward" userId="9575194a-8d42-4378-b995-9982c61b02c9" providerId="ADAL" clId="{E2961DC0-6661-4A1E-8902-1574334AFD72}" dt="2022-03-01T02:41:27.690" v="73"/>
          <ac:picMkLst>
            <pc:docMk/>
            <pc:sldMk cId="1390346622" sldId="268"/>
            <ac:picMk id="5" creationId="{1A8FBC1A-8D82-4515-9D55-5CB8E7485478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1:35.917" v="77"/>
        <pc:sldMkLst>
          <pc:docMk/>
          <pc:sldMk cId="2798085576" sldId="270"/>
        </pc:sldMkLst>
        <pc:picChg chg="add del mod">
          <ac:chgData name="Elysia Ward" userId="9575194a-8d42-4378-b995-9982c61b02c9" providerId="ADAL" clId="{E2961DC0-6661-4A1E-8902-1574334AFD72}" dt="2022-03-01T02:41:35.568" v="76" actId="478"/>
          <ac:picMkLst>
            <pc:docMk/>
            <pc:sldMk cId="2798085576" sldId="270"/>
            <ac:picMk id="4" creationId="{0EFC9197-7716-4E8D-97B1-F42BC1C2E9B7}"/>
          </ac:picMkLst>
        </pc:picChg>
        <pc:picChg chg="add mod">
          <ac:chgData name="Elysia Ward" userId="9575194a-8d42-4378-b995-9982c61b02c9" providerId="ADAL" clId="{E2961DC0-6661-4A1E-8902-1574334AFD72}" dt="2022-03-01T02:41:35.917" v="77"/>
          <ac:picMkLst>
            <pc:docMk/>
            <pc:sldMk cId="2798085576" sldId="270"/>
            <ac:picMk id="5" creationId="{2EBDCABF-A742-42FF-920A-6C6B2FF152FF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1:39.070" v="79"/>
        <pc:sldMkLst>
          <pc:docMk/>
          <pc:sldMk cId="1467658516" sldId="271"/>
        </pc:sldMkLst>
        <pc:picChg chg="add del mod">
          <ac:chgData name="Elysia Ward" userId="9575194a-8d42-4378-b995-9982c61b02c9" providerId="ADAL" clId="{E2961DC0-6661-4A1E-8902-1574334AFD72}" dt="2022-03-01T02:41:38.759" v="78" actId="478"/>
          <ac:picMkLst>
            <pc:docMk/>
            <pc:sldMk cId="1467658516" sldId="271"/>
            <ac:picMk id="4" creationId="{5AB21E39-9452-42D6-A9A4-224F5678B60D}"/>
          </ac:picMkLst>
        </pc:picChg>
        <pc:picChg chg="add mod">
          <ac:chgData name="Elysia Ward" userId="9575194a-8d42-4378-b995-9982c61b02c9" providerId="ADAL" clId="{E2961DC0-6661-4A1E-8902-1574334AFD72}" dt="2022-03-01T02:41:39.070" v="79"/>
          <ac:picMkLst>
            <pc:docMk/>
            <pc:sldMk cId="1467658516" sldId="271"/>
            <ac:picMk id="5" creationId="{66266B77-39F6-4C8F-A1D8-647330764AA3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1:41.943" v="81"/>
        <pc:sldMkLst>
          <pc:docMk/>
          <pc:sldMk cId="2838916066" sldId="272"/>
        </pc:sldMkLst>
        <pc:picChg chg="add del mod">
          <ac:chgData name="Elysia Ward" userId="9575194a-8d42-4378-b995-9982c61b02c9" providerId="ADAL" clId="{E2961DC0-6661-4A1E-8902-1574334AFD72}" dt="2022-03-01T02:41:41.600" v="80" actId="478"/>
          <ac:picMkLst>
            <pc:docMk/>
            <pc:sldMk cId="2838916066" sldId="272"/>
            <ac:picMk id="4" creationId="{D11E170F-3EFA-4FA3-B0BF-572F78497326}"/>
          </ac:picMkLst>
        </pc:picChg>
        <pc:picChg chg="add mod">
          <ac:chgData name="Elysia Ward" userId="9575194a-8d42-4378-b995-9982c61b02c9" providerId="ADAL" clId="{E2961DC0-6661-4A1E-8902-1574334AFD72}" dt="2022-03-01T02:41:41.943" v="81"/>
          <ac:picMkLst>
            <pc:docMk/>
            <pc:sldMk cId="2838916066" sldId="272"/>
            <ac:picMk id="5" creationId="{5B5F7747-CF9F-4134-9057-D6DAA56535F8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1:46.443" v="83"/>
        <pc:sldMkLst>
          <pc:docMk/>
          <pc:sldMk cId="1750307460" sldId="273"/>
        </pc:sldMkLst>
        <pc:picChg chg="add del mod">
          <ac:chgData name="Elysia Ward" userId="9575194a-8d42-4378-b995-9982c61b02c9" providerId="ADAL" clId="{E2961DC0-6661-4A1E-8902-1574334AFD72}" dt="2022-03-01T02:41:46.103" v="82" actId="478"/>
          <ac:picMkLst>
            <pc:docMk/>
            <pc:sldMk cId="1750307460" sldId="273"/>
            <ac:picMk id="4" creationId="{A7A941D9-0531-4555-94F8-4B9A5120F8C8}"/>
          </ac:picMkLst>
        </pc:picChg>
        <pc:picChg chg="add mod">
          <ac:chgData name="Elysia Ward" userId="9575194a-8d42-4378-b995-9982c61b02c9" providerId="ADAL" clId="{E2961DC0-6661-4A1E-8902-1574334AFD72}" dt="2022-03-01T02:41:46.443" v="83"/>
          <ac:picMkLst>
            <pc:docMk/>
            <pc:sldMk cId="1750307460" sldId="273"/>
            <ac:picMk id="5" creationId="{E9DEDB2F-6E7E-49C9-814C-99FFC31EE2A3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1:58.805" v="87"/>
        <pc:sldMkLst>
          <pc:docMk/>
          <pc:sldMk cId="4018550775" sldId="274"/>
        </pc:sldMkLst>
        <pc:picChg chg="add del mod">
          <ac:chgData name="Elysia Ward" userId="9575194a-8d42-4378-b995-9982c61b02c9" providerId="ADAL" clId="{E2961DC0-6661-4A1E-8902-1574334AFD72}" dt="2022-03-01T02:41:50.439" v="85" actId="478"/>
          <ac:picMkLst>
            <pc:docMk/>
            <pc:sldMk cId="4018550775" sldId="274"/>
            <ac:picMk id="4" creationId="{9B2A914E-5EAA-45EF-A700-4268705B6E92}"/>
          </ac:picMkLst>
        </pc:picChg>
        <pc:picChg chg="add mod">
          <ac:chgData name="Elysia Ward" userId="9575194a-8d42-4378-b995-9982c61b02c9" providerId="ADAL" clId="{E2961DC0-6661-4A1E-8902-1574334AFD72}" dt="2022-03-01T02:41:58.805" v="87"/>
          <ac:picMkLst>
            <pc:docMk/>
            <pc:sldMk cId="4018550775" sldId="274"/>
            <ac:picMk id="5" creationId="{C0141129-EFFD-4AF5-B499-3B0B7745A806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2:04.226" v="89"/>
        <pc:sldMkLst>
          <pc:docMk/>
          <pc:sldMk cId="902511773" sldId="275"/>
        </pc:sldMkLst>
        <pc:picChg chg="add del mod">
          <ac:chgData name="Elysia Ward" userId="9575194a-8d42-4378-b995-9982c61b02c9" providerId="ADAL" clId="{E2961DC0-6661-4A1E-8902-1574334AFD72}" dt="2022-03-01T02:42:03.859" v="88" actId="478"/>
          <ac:picMkLst>
            <pc:docMk/>
            <pc:sldMk cId="902511773" sldId="275"/>
            <ac:picMk id="4" creationId="{D401DCC0-9544-489E-AECE-82D62BE429D8}"/>
          </ac:picMkLst>
        </pc:picChg>
        <pc:picChg chg="add mod">
          <ac:chgData name="Elysia Ward" userId="9575194a-8d42-4378-b995-9982c61b02c9" providerId="ADAL" clId="{E2961DC0-6661-4A1E-8902-1574334AFD72}" dt="2022-03-01T02:42:04.226" v="89"/>
          <ac:picMkLst>
            <pc:docMk/>
            <pc:sldMk cId="902511773" sldId="275"/>
            <ac:picMk id="5" creationId="{8E65392F-9E09-4A18-B67D-C352B749A144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2:07.819" v="91"/>
        <pc:sldMkLst>
          <pc:docMk/>
          <pc:sldMk cId="1842512458" sldId="276"/>
        </pc:sldMkLst>
        <pc:picChg chg="add del mod">
          <ac:chgData name="Elysia Ward" userId="9575194a-8d42-4378-b995-9982c61b02c9" providerId="ADAL" clId="{E2961DC0-6661-4A1E-8902-1574334AFD72}" dt="2022-03-01T02:42:07.410" v="90" actId="478"/>
          <ac:picMkLst>
            <pc:docMk/>
            <pc:sldMk cId="1842512458" sldId="276"/>
            <ac:picMk id="4" creationId="{C2FBBD7F-0CD9-45AF-B2BA-05E3E4BA93A4}"/>
          </ac:picMkLst>
        </pc:picChg>
        <pc:picChg chg="add mod">
          <ac:chgData name="Elysia Ward" userId="9575194a-8d42-4378-b995-9982c61b02c9" providerId="ADAL" clId="{E2961DC0-6661-4A1E-8902-1574334AFD72}" dt="2022-03-01T02:42:07.819" v="91"/>
          <ac:picMkLst>
            <pc:docMk/>
            <pc:sldMk cId="1842512458" sldId="276"/>
            <ac:picMk id="5" creationId="{4BAA1E49-9628-4A33-B371-2E22A19767B5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2:13.049" v="93"/>
        <pc:sldMkLst>
          <pc:docMk/>
          <pc:sldMk cId="2286475930" sldId="277"/>
        </pc:sldMkLst>
        <pc:picChg chg="add del mod">
          <ac:chgData name="Elysia Ward" userId="9575194a-8d42-4378-b995-9982c61b02c9" providerId="ADAL" clId="{E2961DC0-6661-4A1E-8902-1574334AFD72}" dt="2022-03-01T02:42:10.765" v="92" actId="478"/>
          <ac:picMkLst>
            <pc:docMk/>
            <pc:sldMk cId="2286475930" sldId="277"/>
            <ac:picMk id="4" creationId="{F48651D6-99FF-4256-9BE7-9B73D4B088A7}"/>
          </ac:picMkLst>
        </pc:picChg>
        <pc:picChg chg="add mod">
          <ac:chgData name="Elysia Ward" userId="9575194a-8d42-4378-b995-9982c61b02c9" providerId="ADAL" clId="{E2961DC0-6661-4A1E-8902-1574334AFD72}" dt="2022-03-01T02:42:13.049" v="93"/>
          <ac:picMkLst>
            <pc:docMk/>
            <pc:sldMk cId="2286475930" sldId="277"/>
            <ac:picMk id="5" creationId="{DB50C29C-A11B-4851-BFC4-D7F7A1E7CAE3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2:20.334" v="97"/>
        <pc:sldMkLst>
          <pc:docMk/>
          <pc:sldMk cId="2072612812" sldId="278"/>
        </pc:sldMkLst>
        <pc:picChg chg="add del mod">
          <ac:chgData name="Elysia Ward" userId="9575194a-8d42-4378-b995-9982c61b02c9" providerId="ADAL" clId="{E2961DC0-6661-4A1E-8902-1574334AFD72}" dt="2022-03-01T02:42:19.857" v="96" actId="478"/>
          <ac:picMkLst>
            <pc:docMk/>
            <pc:sldMk cId="2072612812" sldId="278"/>
            <ac:picMk id="4" creationId="{6A0EFE94-6D04-4FBD-A237-F6E83DF7932A}"/>
          </ac:picMkLst>
        </pc:picChg>
        <pc:picChg chg="add del mod">
          <ac:chgData name="Elysia Ward" userId="9575194a-8d42-4378-b995-9982c61b02c9" providerId="ADAL" clId="{E2961DC0-6661-4A1E-8902-1574334AFD72}" dt="2022-03-01T02:42:18.799" v="95"/>
          <ac:picMkLst>
            <pc:docMk/>
            <pc:sldMk cId="2072612812" sldId="278"/>
            <ac:picMk id="5" creationId="{C79E722F-D019-40F3-97BC-33F1660DCFDB}"/>
          </ac:picMkLst>
        </pc:picChg>
        <pc:picChg chg="add mod">
          <ac:chgData name="Elysia Ward" userId="9575194a-8d42-4378-b995-9982c61b02c9" providerId="ADAL" clId="{E2961DC0-6661-4A1E-8902-1574334AFD72}" dt="2022-03-01T02:42:20.334" v="97"/>
          <ac:picMkLst>
            <pc:docMk/>
            <pc:sldMk cId="2072612812" sldId="278"/>
            <ac:picMk id="6" creationId="{88AEB152-E1C7-44C3-8FE9-8AA53941C166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2:23.487" v="99"/>
        <pc:sldMkLst>
          <pc:docMk/>
          <pc:sldMk cId="107496824" sldId="279"/>
        </pc:sldMkLst>
        <pc:picChg chg="add del mod">
          <ac:chgData name="Elysia Ward" userId="9575194a-8d42-4378-b995-9982c61b02c9" providerId="ADAL" clId="{E2961DC0-6661-4A1E-8902-1574334AFD72}" dt="2022-03-01T02:42:23.037" v="98" actId="478"/>
          <ac:picMkLst>
            <pc:docMk/>
            <pc:sldMk cId="107496824" sldId="279"/>
            <ac:picMk id="4" creationId="{D6C91E03-04F4-41DB-A539-F579D8029CAA}"/>
          </ac:picMkLst>
        </pc:picChg>
        <pc:picChg chg="add mod">
          <ac:chgData name="Elysia Ward" userId="9575194a-8d42-4378-b995-9982c61b02c9" providerId="ADAL" clId="{E2961DC0-6661-4A1E-8902-1574334AFD72}" dt="2022-03-01T02:42:23.487" v="99"/>
          <ac:picMkLst>
            <pc:docMk/>
            <pc:sldMk cId="107496824" sldId="279"/>
            <ac:picMk id="5" creationId="{D37A70A4-341F-4E47-8AD1-E6C9E46382C7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2:26.630" v="101"/>
        <pc:sldMkLst>
          <pc:docMk/>
          <pc:sldMk cId="1138478532" sldId="280"/>
        </pc:sldMkLst>
        <pc:picChg chg="add del mod">
          <ac:chgData name="Elysia Ward" userId="9575194a-8d42-4378-b995-9982c61b02c9" providerId="ADAL" clId="{E2961DC0-6661-4A1E-8902-1574334AFD72}" dt="2022-03-01T02:42:26.173" v="100" actId="478"/>
          <ac:picMkLst>
            <pc:docMk/>
            <pc:sldMk cId="1138478532" sldId="280"/>
            <ac:picMk id="4" creationId="{E86175A4-F4E7-4DDA-9C42-6D22CA7E02C2}"/>
          </ac:picMkLst>
        </pc:picChg>
        <pc:picChg chg="add mod">
          <ac:chgData name="Elysia Ward" userId="9575194a-8d42-4378-b995-9982c61b02c9" providerId="ADAL" clId="{E2961DC0-6661-4A1E-8902-1574334AFD72}" dt="2022-03-01T02:42:26.630" v="101"/>
          <ac:picMkLst>
            <pc:docMk/>
            <pc:sldMk cId="1138478532" sldId="280"/>
            <ac:picMk id="5" creationId="{F0031A0F-C089-49A1-8CF2-E393299E5F85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2:33.085" v="105"/>
        <pc:sldMkLst>
          <pc:docMk/>
          <pc:sldMk cId="3367608831" sldId="281"/>
        </pc:sldMkLst>
        <pc:picChg chg="add del mod">
          <ac:chgData name="Elysia Ward" userId="9575194a-8d42-4378-b995-9982c61b02c9" providerId="ADAL" clId="{E2961DC0-6661-4A1E-8902-1574334AFD72}" dt="2022-03-01T02:42:32.518" v="104" actId="478"/>
          <ac:picMkLst>
            <pc:docMk/>
            <pc:sldMk cId="3367608831" sldId="281"/>
            <ac:picMk id="4" creationId="{8A65182F-1BF2-446D-9C1E-DCAE6DE16FC7}"/>
          </ac:picMkLst>
        </pc:picChg>
        <pc:picChg chg="add del mod">
          <ac:chgData name="Elysia Ward" userId="9575194a-8d42-4378-b995-9982c61b02c9" providerId="ADAL" clId="{E2961DC0-6661-4A1E-8902-1574334AFD72}" dt="2022-03-01T02:42:31.627" v="103"/>
          <ac:picMkLst>
            <pc:docMk/>
            <pc:sldMk cId="3367608831" sldId="281"/>
            <ac:picMk id="5" creationId="{648127D5-EF02-4F5A-9392-2CC398076775}"/>
          </ac:picMkLst>
        </pc:picChg>
        <pc:picChg chg="add mod">
          <ac:chgData name="Elysia Ward" userId="9575194a-8d42-4378-b995-9982c61b02c9" providerId="ADAL" clId="{E2961DC0-6661-4A1E-8902-1574334AFD72}" dt="2022-03-01T02:42:33.085" v="105"/>
          <ac:picMkLst>
            <pc:docMk/>
            <pc:sldMk cId="3367608831" sldId="281"/>
            <ac:picMk id="6" creationId="{97CA5139-195D-4FD4-BC29-B277119C58BD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2:36.321" v="107"/>
        <pc:sldMkLst>
          <pc:docMk/>
          <pc:sldMk cId="3366639692" sldId="282"/>
        </pc:sldMkLst>
        <pc:picChg chg="add del mod">
          <ac:chgData name="Elysia Ward" userId="9575194a-8d42-4378-b995-9982c61b02c9" providerId="ADAL" clId="{E2961DC0-6661-4A1E-8902-1574334AFD72}" dt="2022-03-01T02:42:35.833" v="106" actId="478"/>
          <ac:picMkLst>
            <pc:docMk/>
            <pc:sldMk cId="3366639692" sldId="282"/>
            <ac:picMk id="4" creationId="{A697235C-3B4C-4E41-ACF1-2A698D58CF93}"/>
          </ac:picMkLst>
        </pc:picChg>
        <pc:picChg chg="add mod">
          <ac:chgData name="Elysia Ward" userId="9575194a-8d42-4378-b995-9982c61b02c9" providerId="ADAL" clId="{E2961DC0-6661-4A1E-8902-1574334AFD72}" dt="2022-03-01T02:42:36.321" v="107"/>
          <ac:picMkLst>
            <pc:docMk/>
            <pc:sldMk cId="3366639692" sldId="282"/>
            <ac:picMk id="5" creationId="{EAE05277-3CC4-410F-9386-0E4BE876CB25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1:30.745" v="75"/>
        <pc:sldMkLst>
          <pc:docMk/>
          <pc:sldMk cId="1168933576" sldId="283"/>
        </pc:sldMkLst>
        <pc:picChg chg="add del mod">
          <ac:chgData name="Elysia Ward" userId="9575194a-8d42-4378-b995-9982c61b02c9" providerId="ADAL" clId="{E2961DC0-6661-4A1E-8902-1574334AFD72}" dt="2022-03-01T02:41:30.410" v="74" actId="478"/>
          <ac:picMkLst>
            <pc:docMk/>
            <pc:sldMk cId="1168933576" sldId="283"/>
            <ac:picMk id="4" creationId="{D1874862-E77D-4639-BD46-DBEC5D5A6AD7}"/>
          </ac:picMkLst>
        </pc:picChg>
        <pc:picChg chg="add mod">
          <ac:chgData name="Elysia Ward" userId="9575194a-8d42-4378-b995-9982c61b02c9" providerId="ADAL" clId="{E2961DC0-6661-4A1E-8902-1574334AFD72}" dt="2022-03-01T02:41:30.745" v="75"/>
          <ac:picMkLst>
            <pc:docMk/>
            <pc:sldMk cId="1168933576" sldId="283"/>
            <ac:picMk id="5" creationId="{418B5EAA-A8AF-40CD-86E1-182581658825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2:44.107" v="110"/>
        <pc:sldMkLst>
          <pc:docMk/>
          <pc:sldMk cId="2409794665" sldId="284"/>
        </pc:sldMkLst>
        <pc:picChg chg="add del mod">
          <ac:chgData name="Elysia Ward" userId="9575194a-8d42-4378-b995-9982c61b02c9" providerId="ADAL" clId="{E2961DC0-6661-4A1E-8902-1574334AFD72}" dt="2022-03-01T02:42:43.714" v="109" actId="478"/>
          <ac:picMkLst>
            <pc:docMk/>
            <pc:sldMk cId="2409794665" sldId="284"/>
            <ac:picMk id="4" creationId="{31187147-DC8C-4DC4-BB5B-293A56E1D4D3}"/>
          </ac:picMkLst>
        </pc:picChg>
        <pc:picChg chg="add mod">
          <ac:chgData name="Elysia Ward" userId="9575194a-8d42-4378-b995-9982c61b02c9" providerId="ADAL" clId="{E2961DC0-6661-4A1E-8902-1574334AFD72}" dt="2022-03-01T02:42:44.107" v="110"/>
          <ac:picMkLst>
            <pc:docMk/>
            <pc:sldMk cId="2409794665" sldId="284"/>
            <ac:picMk id="5" creationId="{C4605C11-A116-440E-A957-02A65DBA8298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2:46.960" v="112"/>
        <pc:sldMkLst>
          <pc:docMk/>
          <pc:sldMk cId="1008881590" sldId="285"/>
        </pc:sldMkLst>
        <pc:picChg chg="add del mod">
          <ac:chgData name="Elysia Ward" userId="9575194a-8d42-4378-b995-9982c61b02c9" providerId="ADAL" clId="{E2961DC0-6661-4A1E-8902-1574334AFD72}" dt="2022-03-01T02:42:46.610" v="111" actId="478"/>
          <ac:picMkLst>
            <pc:docMk/>
            <pc:sldMk cId="1008881590" sldId="285"/>
            <ac:picMk id="4" creationId="{8769B612-A68C-480F-99E1-B03571D9248C}"/>
          </ac:picMkLst>
        </pc:picChg>
        <pc:picChg chg="add mod">
          <ac:chgData name="Elysia Ward" userId="9575194a-8d42-4378-b995-9982c61b02c9" providerId="ADAL" clId="{E2961DC0-6661-4A1E-8902-1574334AFD72}" dt="2022-03-01T02:42:46.960" v="112"/>
          <ac:picMkLst>
            <pc:docMk/>
            <pc:sldMk cId="1008881590" sldId="285"/>
            <ac:picMk id="5" creationId="{2A14F7E2-CD85-4922-8EB7-201803A58439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2:51.364" v="114"/>
        <pc:sldMkLst>
          <pc:docMk/>
          <pc:sldMk cId="2973618861" sldId="286"/>
        </pc:sldMkLst>
        <pc:picChg chg="add del mod">
          <ac:chgData name="Elysia Ward" userId="9575194a-8d42-4378-b995-9982c61b02c9" providerId="ADAL" clId="{E2961DC0-6661-4A1E-8902-1574334AFD72}" dt="2022-03-01T02:42:50.998" v="113" actId="478"/>
          <ac:picMkLst>
            <pc:docMk/>
            <pc:sldMk cId="2973618861" sldId="286"/>
            <ac:picMk id="4" creationId="{85090733-E715-44C8-8E12-88514126F659}"/>
          </ac:picMkLst>
        </pc:picChg>
        <pc:picChg chg="add mod">
          <ac:chgData name="Elysia Ward" userId="9575194a-8d42-4378-b995-9982c61b02c9" providerId="ADAL" clId="{E2961DC0-6661-4A1E-8902-1574334AFD72}" dt="2022-03-01T02:42:51.364" v="114"/>
          <ac:picMkLst>
            <pc:docMk/>
            <pc:sldMk cId="2973618861" sldId="286"/>
            <ac:picMk id="5" creationId="{694E866D-8CE8-4A2C-AF78-52F7A00ACE63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2:54.412" v="116"/>
        <pc:sldMkLst>
          <pc:docMk/>
          <pc:sldMk cId="1209739128" sldId="287"/>
        </pc:sldMkLst>
        <pc:picChg chg="add del mod">
          <ac:chgData name="Elysia Ward" userId="9575194a-8d42-4378-b995-9982c61b02c9" providerId="ADAL" clId="{E2961DC0-6661-4A1E-8902-1574334AFD72}" dt="2022-03-01T02:42:54.016" v="115" actId="478"/>
          <ac:picMkLst>
            <pc:docMk/>
            <pc:sldMk cId="1209739128" sldId="287"/>
            <ac:picMk id="4" creationId="{4984DC85-2227-4A64-A6BA-9AA3DFC963BC}"/>
          </ac:picMkLst>
        </pc:picChg>
        <pc:picChg chg="add mod">
          <ac:chgData name="Elysia Ward" userId="9575194a-8d42-4378-b995-9982c61b02c9" providerId="ADAL" clId="{E2961DC0-6661-4A1E-8902-1574334AFD72}" dt="2022-03-01T02:42:54.412" v="116"/>
          <ac:picMkLst>
            <pc:docMk/>
            <pc:sldMk cId="1209739128" sldId="287"/>
            <ac:picMk id="5" creationId="{8879E6E4-EB9F-4DF0-8CC0-2B31180EBC9B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2:58.021" v="118"/>
        <pc:sldMkLst>
          <pc:docMk/>
          <pc:sldMk cId="2022809059" sldId="288"/>
        </pc:sldMkLst>
        <pc:picChg chg="add del mod">
          <ac:chgData name="Elysia Ward" userId="9575194a-8d42-4378-b995-9982c61b02c9" providerId="ADAL" clId="{E2961DC0-6661-4A1E-8902-1574334AFD72}" dt="2022-03-01T02:42:57.629" v="117" actId="478"/>
          <ac:picMkLst>
            <pc:docMk/>
            <pc:sldMk cId="2022809059" sldId="288"/>
            <ac:picMk id="4" creationId="{04D16890-10C0-45B1-AB6A-BFFE58132791}"/>
          </ac:picMkLst>
        </pc:picChg>
        <pc:picChg chg="add mod">
          <ac:chgData name="Elysia Ward" userId="9575194a-8d42-4378-b995-9982c61b02c9" providerId="ADAL" clId="{E2961DC0-6661-4A1E-8902-1574334AFD72}" dt="2022-03-01T02:42:58.021" v="118"/>
          <ac:picMkLst>
            <pc:docMk/>
            <pc:sldMk cId="2022809059" sldId="288"/>
            <ac:picMk id="5" creationId="{34295930-6A32-47F8-B510-F52AEBCB2B44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3:03.035" v="120"/>
        <pc:sldMkLst>
          <pc:docMk/>
          <pc:sldMk cId="2237285217" sldId="289"/>
        </pc:sldMkLst>
        <pc:picChg chg="add del mod">
          <ac:chgData name="Elysia Ward" userId="9575194a-8d42-4378-b995-9982c61b02c9" providerId="ADAL" clId="{E2961DC0-6661-4A1E-8902-1574334AFD72}" dt="2022-03-01T02:43:02.694" v="119" actId="478"/>
          <ac:picMkLst>
            <pc:docMk/>
            <pc:sldMk cId="2237285217" sldId="289"/>
            <ac:picMk id="4" creationId="{07E19310-3E51-404D-8D87-D2AEE8AC04E4}"/>
          </ac:picMkLst>
        </pc:picChg>
        <pc:picChg chg="add mod">
          <ac:chgData name="Elysia Ward" userId="9575194a-8d42-4378-b995-9982c61b02c9" providerId="ADAL" clId="{E2961DC0-6661-4A1E-8902-1574334AFD72}" dt="2022-03-01T02:43:03.035" v="120"/>
          <ac:picMkLst>
            <pc:docMk/>
            <pc:sldMk cId="2237285217" sldId="289"/>
            <ac:picMk id="5" creationId="{04AE10BE-0053-4368-A15E-46F86C9BE12B}"/>
          </ac:picMkLst>
        </pc:picChg>
      </pc:sldChg>
      <pc:sldChg chg="addSp delSp modSp mod">
        <pc:chgData name="Elysia Ward" userId="9575194a-8d42-4378-b995-9982c61b02c9" providerId="ADAL" clId="{E2961DC0-6661-4A1E-8902-1574334AFD72}" dt="2022-03-01T02:43:06.009" v="122"/>
        <pc:sldMkLst>
          <pc:docMk/>
          <pc:sldMk cId="328465307" sldId="290"/>
        </pc:sldMkLst>
        <pc:picChg chg="add del mod">
          <ac:chgData name="Elysia Ward" userId="9575194a-8d42-4378-b995-9982c61b02c9" providerId="ADAL" clId="{E2961DC0-6661-4A1E-8902-1574334AFD72}" dt="2022-03-01T02:43:05.637" v="121" actId="478"/>
          <ac:picMkLst>
            <pc:docMk/>
            <pc:sldMk cId="328465307" sldId="290"/>
            <ac:picMk id="4" creationId="{DF67BFD1-088D-4D51-89CA-733FB2C814E1}"/>
          </ac:picMkLst>
        </pc:picChg>
        <pc:picChg chg="add mod">
          <ac:chgData name="Elysia Ward" userId="9575194a-8d42-4378-b995-9982c61b02c9" providerId="ADAL" clId="{E2961DC0-6661-4A1E-8902-1574334AFD72}" dt="2022-03-01T02:43:06.009" v="122"/>
          <ac:picMkLst>
            <pc:docMk/>
            <pc:sldMk cId="328465307" sldId="290"/>
            <ac:picMk id="5" creationId="{71C4D379-75DE-4DFD-B160-CA75C23149D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80772-4A4F-4ADE-9E35-4D2A94BC5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070F23-2748-4C72-AC2E-0860FD252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64F2A-4031-498E-9F64-CC97ECA3C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9D6F-8E82-47E4-BFE8-E190C7CD68A0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F8700-C6A0-4D6A-B18B-49A81F36D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BA1D9-95A5-4DBB-BBD5-E5A65765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A269-928B-43D8-9421-967E907CFC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608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D0FF6-1E00-4A4C-9D06-62245BF8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99243-FB36-4608-97A2-61310B9EA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3E6EF-3D3D-4647-A323-D06FF9BA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9D6F-8E82-47E4-BFE8-E190C7CD68A0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6C59-F585-4926-B984-A6E2C796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69735-5782-4FE6-8AF0-72439737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A269-928B-43D8-9421-967E907CFC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28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B6B42A-0CA9-45BA-8BB1-6589BE7B2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28129-7527-4986-8C2D-728467BFB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5F149-8F17-4682-8449-43E5E4DDC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9D6F-8E82-47E4-BFE8-E190C7CD68A0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08798-3259-421A-8972-26D4F5F86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9E21-64B9-456B-A222-13AFF26B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A269-928B-43D8-9421-967E907CFC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770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0AB72-951A-46BA-A4A8-CFB31D1B1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43854-333F-40E6-B8B4-166DD24A0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5BED7-C9BE-4103-82DC-28332D366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9D6F-8E82-47E4-BFE8-E190C7CD68A0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4E0EE-B813-4137-8C2E-2B543F61D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FED57-57BB-4FEB-B807-AC866A3B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A269-928B-43D8-9421-967E907CFC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325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B853A-E0BD-4E03-9789-CB7224BE0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7162A-B928-4D08-AA9E-79E404FCB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5E1D0-71C2-4724-B7F1-3DF1A3F6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9D6F-8E82-47E4-BFE8-E190C7CD68A0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A78A0-DDBB-41E8-83EF-26B896FD5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26B9D-1DEE-4DC2-9E27-B674B24B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A269-928B-43D8-9421-967E907CFC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71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A5736-8252-4DC4-94E5-62A5932AC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CDDE5-E66F-44A3-8E96-5A5049FA0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D22BB-4E4E-4C8B-94CA-F553AA3F2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9C054-3277-4474-993F-EDA114DB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9D6F-8E82-47E4-BFE8-E190C7CD68A0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91197-0BBC-4D5C-852D-86BDA557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3FF4F-503E-4C76-B21B-60E8E522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A269-928B-43D8-9421-967E907CFC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359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DDB1-FA29-42F7-BFF6-54D942BF5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93712-70DF-4D11-8A94-F504973DA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9383A-2013-42F0-8BB7-31450DBB3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F24853-DF41-4E27-B703-CF37445C2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12A331-9148-4569-97D9-CD489AC70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2EAEEE-D0DD-4DB3-AACA-19C1FB0F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9D6F-8E82-47E4-BFE8-E190C7CD68A0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31F326-C077-402F-AB2E-EBBB7FB7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DA3210-30B9-4FC1-8954-5789EA0E5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A269-928B-43D8-9421-967E907CFC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14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2EFD6-1359-4989-B86D-E3B829FDC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BA6133-C63D-44D5-BDD5-2D8BB5F7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9D6F-8E82-47E4-BFE8-E190C7CD68A0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F1289E-8887-4950-ADB0-1A4002DD9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7085A-2CCE-455E-BCFE-E214434FC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A269-928B-43D8-9421-967E907CFC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267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B26FD9-03E4-4A5C-9DF8-97A025801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9D6F-8E82-47E4-BFE8-E190C7CD68A0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13993C-E9D3-4EB8-B713-FDC8F6EE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812C1-30A2-43C2-8238-95E4B11B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A269-928B-43D8-9421-967E907CFC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999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FD77-2821-4692-B409-5E7D2CBBF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C3524-6FF8-4267-8100-1C006650A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C08F9-805C-4C17-B434-D689E1A01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56AA14-0679-43FC-B23F-F1000B72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9D6F-8E82-47E4-BFE8-E190C7CD68A0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C54DD-EE60-4D37-A1FC-DB74D773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C2DC6-36D6-46E9-8763-3D8FDC1E2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A269-928B-43D8-9421-967E907CFC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669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08B8-9647-4B01-870B-2378E507F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F7486-DE28-49F6-A01F-B8A27A567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6DE6E-3E3B-4DA5-8AD4-38BDCB458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17AEC-2C6D-4B60-AF71-75070795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9D6F-8E82-47E4-BFE8-E190C7CD68A0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FD963-68F4-4A73-802B-84653EAE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58A6F-6CD3-4732-BAE9-205546AB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A269-928B-43D8-9421-967E907CFC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873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3F4A24-E48B-425A-A781-32936F519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11660-30F6-4E22-91C1-E4260E3CA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CA16B-AA4E-4877-AB0D-95C62A718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49D6F-8E82-47E4-BFE8-E190C7CD68A0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0417D-E265-4C83-9D34-65353A032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BCE30-7171-4B23-820F-7EC872D3A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2A269-928B-43D8-9421-967E907CFC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609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range fruit on white surface">
            <a:extLst>
              <a:ext uri="{FF2B5EF4-FFF2-40B4-BE49-F238E27FC236}">
                <a16:creationId xmlns:a16="http://schemas.microsoft.com/office/drawing/2014/main" id="{D3AD4ACC-D8F3-4D4A-9887-7115EE04C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15" y="161856"/>
            <a:ext cx="9188169" cy="61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LDLEAF BOLD PERSONAL USE Bold">
            <a:extLst>
              <a:ext uri="{FF2B5EF4-FFF2-40B4-BE49-F238E27FC236}">
                <a16:creationId xmlns:a16="http://schemas.microsoft.com/office/drawing/2014/main" id="{3BBBB533-8DDE-4789-8324-F2C463B4D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299" y="5388044"/>
            <a:ext cx="28194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D82395-0F39-4494-A49F-A385AB943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53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neapple on white surface">
            <a:extLst>
              <a:ext uri="{FF2B5EF4-FFF2-40B4-BE49-F238E27FC236}">
                <a16:creationId xmlns:a16="http://schemas.microsoft.com/office/drawing/2014/main" id="{EDDA0CF1-3049-4322-87DC-EB05DBAE6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788" r="33886" b="8672"/>
          <a:stretch/>
        </p:blipFill>
        <p:spPr bwMode="auto">
          <a:xfrm>
            <a:off x="4473109" y="255933"/>
            <a:ext cx="288739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GOLDLEAF BOLD PERSONAL USE Bold">
            <a:extLst>
              <a:ext uri="{FF2B5EF4-FFF2-40B4-BE49-F238E27FC236}">
                <a16:creationId xmlns:a16="http://schemas.microsoft.com/office/drawing/2014/main" id="{CCECC69F-8F45-4EAF-9F25-A9ADC951F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4" y="5513733"/>
            <a:ext cx="37528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258EAB-7765-436A-B312-BD62B3040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0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een oval fruit with white background">
            <a:extLst>
              <a:ext uri="{FF2B5EF4-FFF2-40B4-BE49-F238E27FC236}">
                <a16:creationId xmlns:a16="http://schemas.microsoft.com/office/drawing/2014/main" id="{5DFCD353-D9DE-48B8-8072-19321AE7E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7" b="25867"/>
          <a:stretch/>
        </p:blipFill>
        <p:spPr bwMode="auto">
          <a:xfrm>
            <a:off x="2141516" y="735496"/>
            <a:ext cx="7908967" cy="44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OLDLEAF BOLD PERSONAL USE Bold">
            <a:extLst>
              <a:ext uri="{FF2B5EF4-FFF2-40B4-BE49-F238E27FC236}">
                <a16:creationId xmlns:a16="http://schemas.microsoft.com/office/drawing/2014/main" id="{1F5E0CAA-D047-41F9-B330-7533E5A1C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1" y="4865204"/>
            <a:ext cx="22764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8C62D4-C76E-4CE4-957D-064D499A6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2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omemade Plain Greek Yogurt Recipe | EatingWell">
            <a:extLst>
              <a:ext uri="{FF2B5EF4-FFF2-40B4-BE49-F238E27FC236}">
                <a16:creationId xmlns:a16="http://schemas.microsoft.com/office/drawing/2014/main" id="{6330E17A-B66B-4660-A69B-4373B65A7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095" y="337930"/>
            <a:ext cx="4929809" cy="492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GOLDLEAF BOLD PERSONAL USE Bold">
            <a:extLst>
              <a:ext uri="{FF2B5EF4-FFF2-40B4-BE49-F238E27FC236}">
                <a16:creationId xmlns:a16="http://schemas.microsoft.com/office/drawing/2014/main" id="{161E3349-3AD6-4ED0-83C3-E37C82F17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5454098"/>
            <a:ext cx="27622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C17D20-B588-4B4B-BFF9-DD131FDC1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31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wo cherries on white surface">
            <a:extLst>
              <a:ext uri="{FF2B5EF4-FFF2-40B4-BE49-F238E27FC236}">
                <a16:creationId xmlns:a16="http://schemas.microsoft.com/office/drawing/2014/main" id="{3C4FC3B8-D616-4610-B34D-2A49BCF86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830634" y="467780"/>
            <a:ext cx="10530732" cy="592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GOLDLEAF BOLD PERSONAL USE Bold">
            <a:extLst>
              <a:ext uri="{FF2B5EF4-FFF2-40B4-BE49-F238E27FC236}">
                <a16:creationId xmlns:a16="http://schemas.microsoft.com/office/drawing/2014/main" id="{47FA1952-E4B2-440E-9611-A55878AF3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2" y="5132919"/>
            <a:ext cx="41052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8FBC1A-8D82-4515-9D55-5CB8E7485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46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arrot Health is keeping consumers at the center of the healthcare  conversation - MedCity News">
            <a:extLst>
              <a:ext uri="{FF2B5EF4-FFF2-40B4-BE49-F238E27FC236}">
                <a16:creationId xmlns:a16="http://schemas.microsoft.com/office/drawing/2014/main" id="{D916683C-4ED3-40AB-84F9-65FEF4496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530" y="0"/>
            <a:ext cx="7402940" cy="57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GOLDLEAF BOLD PERSONAL USE Bold">
            <a:extLst>
              <a:ext uri="{FF2B5EF4-FFF2-40B4-BE49-F238E27FC236}">
                <a16:creationId xmlns:a16="http://schemas.microsoft.com/office/drawing/2014/main" id="{27BD3EF8-ED8D-43FD-B41F-07D69C9CA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2" y="5096290"/>
            <a:ext cx="31527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8B5EAA-A8AF-40CD-86E1-182581658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33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reen broccoli on white background">
            <a:extLst>
              <a:ext uri="{FF2B5EF4-FFF2-40B4-BE49-F238E27FC236}">
                <a16:creationId xmlns:a16="http://schemas.microsoft.com/office/drawing/2014/main" id="{AB205DB3-5A8B-4011-A6E0-2A4C92889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7"/>
          <a:stretch/>
        </p:blipFill>
        <p:spPr bwMode="auto">
          <a:xfrm>
            <a:off x="1523999" y="0"/>
            <a:ext cx="9144000" cy="575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OLDLEAF BOLD PERSONAL USE Bold">
            <a:extLst>
              <a:ext uri="{FF2B5EF4-FFF2-40B4-BE49-F238E27FC236}">
                <a16:creationId xmlns:a16="http://schemas.microsoft.com/office/drawing/2014/main" id="{51B534A6-3A57-4F3A-B840-A995D5784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2" y="5049078"/>
            <a:ext cx="40290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BDCABF-A742-42FF-920A-6C6B2FF15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85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lue and white round fruits">
            <a:extLst>
              <a:ext uri="{FF2B5EF4-FFF2-40B4-BE49-F238E27FC236}">
                <a16:creationId xmlns:a16="http://schemas.microsoft.com/office/drawing/2014/main" id="{6FE8D2C0-4D4A-40A8-83AB-EF670B068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6" b="15746"/>
          <a:stretch/>
        </p:blipFill>
        <p:spPr bwMode="auto">
          <a:xfrm>
            <a:off x="824948" y="821750"/>
            <a:ext cx="10542104" cy="453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GOLDLEAF BOLD PERSONAL USE Bold">
            <a:extLst>
              <a:ext uri="{FF2B5EF4-FFF2-40B4-BE49-F238E27FC236}">
                <a16:creationId xmlns:a16="http://schemas.microsoft.com/office/drawing/2014/main" id="{7310EBC9-CD53-4229-A03E-AD2105B65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5285133"/>
            <a:ext cx="55245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266B77-39F6-4C8F-A1D8-647330764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58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yellow banana on white background">
            <a:extLst>
              <a:ext uri="{FF2B5EF4-FFF2-40B4-BE49-F238E27FC236}">
                <a16:creationId xmlns:a16="http://schemas.microsoft.com/office/drawing/2014/main" id="{8EA57A79-6611-48DC-AB17-A2FB93F4C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5" t="14764" r="5980" b="28479"/>
          <a:stretch/>
        </p:blipFill>
        <p:spPr bwMode="auto">
          <a:xfrm>
            <a:off x="1811927" y="0"/>
            <a:ext cx="8568145" cy="514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GOLDLEAF BOLD PERSONAL USE Bold">
            <a:extLst>
              <a:ext uri="{FF2B5EF4-FFF2-40B4-BE49-F238E27FC236}">
                <a16:creationId xmlns:a16="http://schemas.microsoft.com/office/drawing/2014/main" id="{29BB40B6-3B0D-4A99-8CDA-859448F01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7" y="5384524"/>
            <a:ext cx="36290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5F7747-CF9F-4134-9057-D6DAA5653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16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Top 5 health benefits from eating avocado">
            <a:extLst>
              <a:ext uri="{FF2B5EF4-FFF2-40B4-BE49-F238E27FC236}">
                <a16:creationId xmlns:a16="http://schemas.microsoft.com/office/drawing/2014/main" id="{1799BD36-3B40-498A-8AAB-08AC0D6CA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4" y="0"/>
            <a:ext cx="61912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GOLDLEAF BOLD PERSONAL USE Bold">
            <a:extLst>
              <a:ext uri="{FF2B5EF4-FFF2-40B4-BE49-F238E27FC236}">
                <a16:creationId xmlns:a16="http://schemas.microsoft.com/office/drawing/2014/main" id="{218E3869-7372-4065-9ACF-DB13DB865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7" y="5375413"/>
            <a:ext cx="43910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DEDB2F-6E7E-49C9-814C-99FFC31EE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07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liced breads on white surface">
            <a:extLst>
              <a:ext uri="{FF2B5EF4-FFF2-40B4-BE49-F238E27FC236}">
                <a16:creationId xmlns:a16="http://schemas.microsoft.com/office/drawing/2014/main" id="{830BAD49-B81A-43A3-855C-E479BB0E3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87" b="4975"/>
          <a:stretch/>
        </p:blipFill>
        <p:spPr bwMode="auto">
          <a:xfrm rot="16200000">
            <a:off x="2862251" y="-2759985"/>
            <a:ext cx="6649278" cy="1201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OLDLEAF BOLD PERSONAL USE Bold">
            <a:extLst>
              <a:ext uri="{FF2B5EF4-FFF2-40B4-BE49-F238E27FC236}">
                <a16:creationId xmlns:a16="http://schemas.microsoft.com/office/drawing/2014/main" id="{F3B2D7DC-B979-4345-A780-E7995DBA2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5312465"/>
            <a:ext cx="28194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141129-EFFD-4AF5-B499-3B0B7745A80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5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rown onion on white background">
            <a:extLst>
              <a:ext uri="{FF2B5EF4-FFF2-40B4-BE49-F238E27FC236}">
                <a16:creationId xmlns:a16="http://schemas.microsoft.com/office/drawing/2014/main" id="{F9820994-39D2-4012-9E45-4B7EBF61F8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9" b="11015"/>
          <a:stretch/>
        </p:blipFill>
        <p:spPr bwMode="auto">
          <a:xfrm>
            <a:off x="1883650" y="596348"/>
            <a:ext cx="8424699" cy="56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OLDLEAF BOLD PERSONAL USE Bold">
            <a:extLst>
              <a:ext uri="{FF2B5EF4-FFF2-40B4-BE49-F238E27FC236}">
                <a16:creationId xmlns:a16="http://schemas.microsoft.com/office/drawing/2014/main" id="{152B6F24-4A68-48D8-BFEA-524749FBB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4" y="5404402"/>
            <a:ext cx="28384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607439-3366-443A-A1F2-BADA51511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75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Make Roast Chicken Into Multiple Meals | ThriftyFun">
            <a:extLst>
              <a:ext uri="{FF2B5EF4-FFF2-40B4-BE49-F238E27FC236}">
                <a16:creationId xmlns:a16="http://schemas.microsoft.com/office/drawing/2014/main" id="{9B066751-6AC1-4C13-8A9E-99CD8A099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44" y="0"/>
            <a:ext cx="7970907" cy="587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GOLDLEAF BOLD PERSONAL USE Bold">
            <a:extLst>
              <a:ext uri="{FF2B5EF4-FFF2-40B4-BE49-F238E27FC236}">
                <a16:creationId xmlns:a16="http://schemas.microsoft.com/office/drawing/2014/main" id="{10E164C5-9180-48B9-88AF-AD02FCD5C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1" y="5324889"/>
            <a:ext cx="39909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65392F-9E09-4A18-B67D-C352B749A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11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pecies | Sydney Fish Market">
            <a:extLst>
              <a:ext uri="{FF2B5EF4-FFF2-40B4-BE49-F238E27FC236}">
                <a16:creationId xmlns:a16="http://schemas.microsoft.com/office/drawing/2014/main" id="{E8A90FC9-35F5-4005-845B-BB82A8C7C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660" y="546653"/>
            <a:ext cx="8346680" cy="51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GOLDLEAF BOLD PERSONAL USE Bold">
            <a:extLst>
              <a:ext uri="{FF2B5EF4-FFF2-40B4-BE49-F238E27FC236}">
                <a16:creationId xmlns:a16="http://schemas.microsoft.com/office/drawing/2014/main" id="{99141DE0-0869-40D2-9357-CEA10B66E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4877628"/>
            <a:ext cx="19240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AA1E49-9628-4A33-B371-2E22A1976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12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 brown egg on white surface">
            <a:extLst>
              <a:ext uri="{FF2B5EF4-FFF2-40B4-BE49-F238E27FC236}">
                <a16:creationId xmlns:a16="http://schemas.microsoft.com/office/drawing/2014/main" id="{35C97954-86A4-4001-BBDD-943CC1A7D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8"/>
          <a:stretch/>
        </p:blipFill>
        <p:spPr bwMode="auto">
          <a:xfrm>
            <a:off x="1914939" y="483396"/>
            <a:ext cx="8362122" cy="637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GOLDLEAF BOLD PERSONAL USE Bold">
            <a:extLst>
              <a:ext uri="{FF2B5EF4-FFF2-40B4-BE49-F238E27FC236}">
                <a16:creationId xmlns:a16="http://schemas.microsoft.com/office/drawing/2014/main" id="{DB1AA09E-44E7-48F4-B4F5-0D0BBC045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5117304"/>
            <a:ext cx="19050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50C29C-A11B-4851-BFC4-D7F7A1E7C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75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lack and green chili pepper">
            <a:extLst>
              <a:ext uri="{FF2B5EF4-FFF2-40B4-BE49-F238E27FC236}">
                <a16:creationId xmlns:a16="http://schemas.microsoft.com/office/drawing/2014/main" id="{D87AC718-1F62-4BD5-BA55-B01C3DE9E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1524000" y="268356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GOLDLEAF BOLD PERSONAL USE Bold">
            <a:extLst>
              <a:ext uri="{FF2B5EF4-FFF2-40B4-BE49-F238E27FC236}">
                <a16:creationId xmlns:a16="http://schemas.microsoft.com/office/drawing/2014/main" id="{B4E9BF3F-D940-4DFE-9F1B-90B8767E0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7" y="5183256"/>
            <a:ext cx="3476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AEB152-E1C7-44C3-8FE9-8AA53941C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12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yellow corn on white background">
            <a:extLst>
              <a:ext uri="{FF2B5EF4-FFF2-40B4-BE49-F238E27FC236}">
                <a16:creationId xmlns:a16="http://schemas.microsoft.com/office/drawing/2014/main" id="{5D2A1644-BA6D-43AF-BA14-1C26DC2AA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12657"/>
            <a:ext cx="9525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GOLDLEAF BOLD PERSONAL USE Bold">
            <a:extLst>
              <a:ext uri="{FF2B5EF4-FFF2-40B4-BE49-F238E27FC236}">
                <a16:creationId xmlns:a16="http://schemas.microsoft.com/office/drawing/2014/main" id="{9C63F5C6-8703-4D57-AA61-59B899D05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7" y="5116168"/>
            <a:ext cx="23717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7A70A4-341F-4E47-8AD1-E6C9E4638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6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d and yellow round fruit on brown wooden table">
            <a:extLst>
              <a:ext uri="{FF2B5EF4-FFF2-40B4-BE49-F238E27FC236}">
                <a16:creationId xmlns:a16="http://schemas.microsoft.com/office/drawing/2014/main" id="{F699C7BB-FDAA-4605-BCE1-70AA5D5C2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81" t="21594" r="29346" b="9131"/>
          <a:stretch/>
        </p:blipFill>
        <p:spPr bwMode="auto">
          <a:xfrm>
            <a:off x="3166327" y="0"/>
            <a:ext cx="5859346" cy="54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GOLDLEAF BOLD PERSONAL USE Bold">
            <a:extLst>
              <a:ext uri="{FF2B5EF4-FFF2-40B4-BE49-F238E27FC236}">
                <a16:creationId xmlns:a16="http://schemas.microsoft.com/office/drawing/2014/main" id="{374294B4-4AB6-4396-8A66-C0F382645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2" y="5406887"/>
            <a:ext cx="59340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031A0F-C089-49A1-8CF2-E393299E5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78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Purple Cauliflower Information and Facts">
            <a:extLst>
              <a:ext uri="{FF2B5EF4-FFF2-40B4-BE49-F238E27FC236}">
                <a16:creationId xmlns:a16="http://schemas.microsoft.com/office/drawing/2014/main" id="{EE2579F2-CF7E-40A2-BE2E-48A1B6A27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95494"/>
            <a:ext cx="83058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GOLDLEAF BOLD PERSONAL USE Bold">
            <a:extLst>
              <a:ext uri="{FF2B5EF4-FFF2-40B4-BE49-F238E27FC236}">
                <a16:creationId xmlns:a16="http://schemas.microsoft.com/office/drawing/2014/main" id="{5E6F303E-0C8F-4742-8B8B-30C3F1658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5329444"/>
            <a:ext cx="71628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CA5139-195D-4FD4-BC29-B277119C5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08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unch of grapes on ceramic plate">
            <a:extLst>
              <a:ext uri="{FF2B5EF4-FFF2-40B4-BE49-F238E27FC236}">
                <a16:creationId xmlns:a16="http://schemas.microsoft.com/office/drawing/2014/main" id="{F281C369-7040-4DA5-925A-A577313E0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1"/>
          <a:stretch/>
        </p:blipFill>
        <p:spPr bwMode="auto">
          <a:xfrm>
            <a:off x="512681" y="1113182"/>
            <a:ext cx="11166638" cy="526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GOLDLEAF BOLD PERSONAL USE Bold">
            <a:extLst>
              <a:ext uri="{FF2B5EF4-FFF2-40B4-BE49-F238E27FC236}">
                <a16:creationId xmlns:a16="http://schemas.microsoft.com/office/drawing/2014/main" id="{FDDD0060-A304-4219-89EC-14335EDF2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2" y="5123621"/>
            <a:ext cx="21240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E05277-3CC4-410F-9386-0E4BE876C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39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hopped chocolate">
            <a:extLst>
              <a:ext uri="{FF2B5EF4-FFF2-40B4-BE49-F238E27FC236}">
                <a16:creationId xmlns:a16="http://schemas.microsoft.com/office/drawing/2014/main" id="{8FF2D857-55A6-419F-B75B-33A56A9AB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93" y="213692"/>
            <a:ext cx="8375214" cy="500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GOLDLEAF BOLD PERSONAL USE Bold">
            <a:extLst>
              <a:ext uri="{FF2B5EF4-FFF2-40B4-BE49-F238E27FC236}">
                <a16:creationId xmlns:a16="http://schemas.microsoft.com/office/drawing/2014/main" id="{0AF13329-DF80-4886-8EE3-10CC6FD02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5387008"/>
            <a:ext cx="50863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605C11-A116-440E-A957-02A65DBA8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94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white blue and green polka dot textile">
            <a:extLst>
              <a:ext uri="{FF2B5EF4-FFF2-40B4-BE49-F238E27FC236}">
                <a16:creationId xmlns:a16="http://schemas.microsoft.com/office/drawing/2014/main" id="{FEAF5E8E-3A4B-49EF-A55B-F693D7551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57"/>
          <a:stretch/>
        </p:blipFill>
        <p:spPr bwMode="auto">
          <a:xfrm>
            <a:off x="3727174" y="302315"/>
            <a:ext cx="4418771" cy="513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GOLDLEAF BOLD PERSONAL USE Bold">
            <a:extLst>
              <a:ext uri="{FF2B5EF4-FFF2-40B4-BE49-F238E27FC236}">
                <a16:creationId xmlns:a16="http://schemas.microsoft.com/office/drawing/2014/main" id="{C67319EB-2593-4E24-82A5-870FFB173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7" y="5298385"/>
            <a:ext cx="25241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14F7E2-CD85-4922-8EB7-201803A58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81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indoor, beverage, white, milk&#10;&#10;Description automatically generated">
            <a:extLst>
              <a:ext uri="{FF2B5EF4-FFF2-40B4-BE49-F238E27FC236}">
                <a16:creationId xmlns:a16="http://schemas.microsoft.com/office/drawing/2014/main" id="{9512785B-233A-4335-8DC2-7BFF078858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89" y="-125594"/>
            <a:ext cx="3230217" cy="565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8" name="Picture 2" descr="GOLDLEAF BOLD PERSONAL USE Bold">
            <a:extLst>
              <a:ext uri="{FF2B5EF4-FFF2-40B4-BE49-F238E27FC236}">
                <a16:creationId xmlns:a16="http://schemas.microsoft.com/office/drawing/2014/main" id="{65971AC0-DC10-4458-B959-9C2713E2F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1" y="5454098"/>
            <a:ext cx="24288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275D52-B650-4D8D-A6B0-CE6C30E9C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85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ound doughnuts with sprinkles">
            <a:extLst>
              <a:ext uri="{FF2B5EF4-FFF2-40B4-BE49-F238E27FC236}">
                <a16:creationId xmlns:a16="http://schemas.microsoft.com/office/drawing/2014/main" id="{4C3B8F23-CCFA-4B73-8707-58047062F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BFDFF"/>
              </a:clrFrom>
              <a:clrTo>
                <a:srgbClr val="FB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4"/>
          <a:stretch/>
        </p:blipFill>
        <p:spPr bwMode="auto">
          <a:xfrm>
            <a:off x="1214825" y="377687"/>
            <a:ext cx="9762350" cy="574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GOLDLEAF BOLD PERSONAL USE Bold">
            <a:extLst>
              <a:ext uri="{FF2B5EF4-FFF2-40B4-BE49-F238E27FC236}">
                <a16:creationId xmlns:a16="http://schemas.microsoft.com/office/drawing/2014/main" id="{F16E2F66-B6B2-4A8F-A296-1577E3A40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7" y="5223013"/>
            <a:ext cx="29813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4E866D-8CE8-4A2C-AF78-52F7A00AC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18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lack and yellow rectangular box">
            <a:extLst>
              <a:ext uri="{FF2B5EF4-FFF2-40B4-BE49-F238E27FC236}">
                <a16:creationId xmlns:a16="http://schemas.microsoft.com/office/drawing/2014/main" id="{1CD551D4-9A00-45B2-888B-6C71230C2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3"/>
          <a:stretch/>
        </p:blipFill>
        <p:spPr bwMode="auto">
          <a:xfrm>
            <a:off x="1333500" y="308113"/>
            <a:ext cx="9525000" cy="494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GOLDLEAF BOLD PERSONAL USE Bold">
            <a:extLst>
              <a:ext uri="{FF2B5EF4-FFF2-40B4-BE49-F238E27FC236}">
                <a16:creationId xmlns:a16="http://schemas.microsoft.com/office/drawing/2014/main" id="{A7B827B7-C911-420D-B4F0-F8EF8D952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7" y="5116167"/>
            <a:ext cx="36671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79E6E4-EB9F-4DF0-8CC0-2B31180EB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39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rown and white pizza with cheese">
            <a:extLst>
              <a:ext uri="{FF2B5EF4-FFF2-40B4-BE49-F238E27FC236}">
                <a16:creationId xmlns:a16="http://schemas.microsoft.com/office/drawing/2014/main" id="{71F3C887-54FA-46CF-BE2B-EF39C40B1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09999" y="-705679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GOLDLEAF BOLD PERSONAL USE Bold">
            <a:extLst>
              <a:ext uri="{FF2B5EF4-FFF2-40B4-BE49-F238E27FC236}">
                <a16:creationId xmlns:a16="http://schemas.microsoft.com/office/drawing/2014/main" id="{2EDBDE1E-64B6-45BC-A100-063272B0E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4" y="5312467"/>
            <a:ext cx="25717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295930-6A32-47F8-B510-F52AEBCB2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09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even assorted-brand soda cans">
            <a:extLst>
              <a:ext uri="{FF2B5EF4-FFF2-40B4-BE49-F238E27FC236}">
                <a16:creationId xmlns:a16="http://schemas.microsoft.com/office/drawing/2014/main" id="{D00BB67C-E291-42F9-924B-BF6301C32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 t="33104" r="13304" b="21371"/>
          <a:stretch/>
        </p:blipFill>
        <p:spPr bwMode="auto">
          <a:xfrm>
            <a:off x="1500176" y="755374"/>
            <a:ext cx="9191647" cy="382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GOLDLEAF BOLD PERSONAL USE Bold">
            <a:extLst>
              <a:ext uri="{FF2B5EF4-FFF2-40B4-BE49-F238E27FC236}">
                <a16:creationId xmlns:a16="http://schemas.microsoft.com/office/drawing/2014/main" id="{ADE9DA39-EFCF-4FAC-B2A3-E38B23DCA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1" y="4845326"/>
            <a:ext cx="50196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AE10BE-0053-4368-A15E-46F86C9BE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85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brown chips on brown textile">
            <a:extLst>
              <a:ext uri="{FF2B5EF4-FFF2-40B4-BE49-F238E27FC236}">
                <a16:creationId xmlns:a16="http://schemas.microsoft.com/office/drawing/2014/main" id="{0DDB0F10-1E73-4535-AB43-C8152E73C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76" y="292169"/>
            <a:ext cx="7492448" cy="499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GOLDLEAF BOLD PERSONAL USE Bold">
            <a:extLst>
              <a:ext uri="{FF2B5EF4-FFF2-40B4-BE49-F238E27FC236}">
                <a16:creationId xmlns:a16="http://schemas.microsoft.com/office/drawing/2014/main" id="{7E83B5F9-1C62-4339-9351-8EB2BB164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5454098"/>
            <a:ext cx="22098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C4D379-75DE-4DFD-B160-CA75C2314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rown and white dried leaves">
            <a:extLst>
              <a:ext uri="{FF2B5EF4-FFF2-40B4-BE49-F238E27FC236}">
                <a16:creationId xmlns:a16="http://schemas.microsoft.com/office/drawing/2014/main" id="{01A6800D-A8CC-4334-8016-83B3F9494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51582" y="-755373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OLDLEAF BOLD PERSONAL USE Bold">
            <a:extLst>
              <a:ext uri="{FF2B5EF4-FFF2-40B4-BE49-F238E27FC236}">
                <a16:creationId xmlns:a16="http://schemas.microsoft.com/office/drawing/2014/main" id="{0DB2077E-9524-4956-91E3-FB631A083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2" y="5213074"/>
            <a:ext cx="20859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F5EC94-B681-4D8D-B0D9-DBC6A04F0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4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een and red watermelon fruit">
            <a:extLst>
              <a:ext uri="{FF2B5EF4-FFF2-40B4-BE49-F238E27FC236}">
                <a16:creationId xmlns:a16="http://schemas.microsoft.com/office/drawing/2014/main" id="{51D99D5E-78E0-46B1-A244-B694AA3BD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2" t="15680" r="19846" b="25737"/>
          <a:stretch/>
        </p:blipFill>
        <p:spPr bwMode="auto">
          <a:xfrm>
            <a:off x="3225337" y="0"/>
            <a:ext cx="5741325" cy="542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GOLDLEAF BOLD PERSONAL USE Bold">
            <a:extLst>
              <a:ext uri="{FF2B5EF4-FFF2-40B4-BE49-F238E27FC236}">
                <a16:creationId xmlns:a16="http://schemas.microsoft.com/office/drawing/2014/main" id="{A133A4A2-DD48-419E-8C05-5D9DD6C31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4" y="5428379"/>
            <a:ext cx="62293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0CE94F-E65D-45C9-98FA-5D7B73C98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3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iced orange fruit on white background">
            <a:extLst>
              <a:ext uri="{FF2B5EF4-FFF2-40B4-BE49-F238E27FC236}">
                <a16:creationId xmlns:a16="http://schemas.microsoft.com/office/drawing/2014/main" id="{38F3D4E1-5511-417A-B93D-99289E50F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8" b="15507"/>
          <a:stretch/>
        </p:blipFill>
        <p:spPr bwMode="auto">
          <a:xfrm>
            <a:off x="1568067" y="288235"/>
            <a:ext cx="9055865" cy="544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OLDLEAF BOLD PERSONAL USE Bold">
            <a:extLst>
              <a:ext uri="{FF2B5EF4-FFF2-40B4-BE49-F238E27FC236}">
                <a16:creationId xmlns:a16="http://schemas.microsoft.com/office/drawing/2014/main" id="{23706FB9-08FB-4671-A18B-02BD78DFC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6" y="5106228"/>
            <a:ext cx="32099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4AABC6-F47B-4963-8BBA-F745867B1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1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red tomatoes on white surface">
            <a:extLst>
              <a:ext uri="{FF2B5EF4-FFF2-40B4-BE49-F238E27FC236}">
                <a16:creationId xmlns:a16="http://schemas.microsoft.com/office/drawing/2014/main" id="{4404BB19-C676-43A5-A893-A5E06B586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5"/>
          <a:stretch/>
        </p:blipFill>
        <p:spPr bwMode="auto">
          <a:xfrm>
            <a:off x="2138569" y="445815"/>
            <a:ext cx="7914861" cy="641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OLDLEAF BOLD PERSONAL USE Bold">
            <a:extLst>
              <a:ext uri="{FF2B5EF4-FFF2-40B4-BE49-F238E27FC236}">
                <a16:creationId xmlns:a16="http://schemas.microsoft.com/office/drawing/2014/main" id="{C8691C39-C0F9-4120-9BDC-F4C792B1C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1" y="5154885"/>
            <a:ext cx="38004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0AE13E-99B4-40FB-8B87-AE4D75167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4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d strawberry">
            <a:extLst>
              <a:ext uri="{FF2B5EF4-FFF2-40B4-BE49-F238E27FC236}">
                <a16:creationId xmlns:a16="http://schemas.microsoft.com/office/drawing/2014/main" id="{5EF5B175-272A-4BC9-B5D4-3D6A906D2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" b="12315"/>
          <a:stretch/>
        </p:blipFill>
        <p:spPr bwMode="auto">
          <a:xfrm>
            <a:off x="1903343" y="607569"/>
            <a:ext cx="8385313" cy="471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GOLDLEAF BOLD PERSONAL USE Bold">
            <a:extLst>
              <a:ext uri="{FF2B5EF4-FFF2-40B4-BE49-F238E27FC236}">
                <a16:creationId xmlns:a16="http://schemas.microsoft.com/office/drawing/2014/main" id="{469CC511-BE18-4FB5-9D7F-A5C5FA0E2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1" y="5323434"/>
            <a:ext cx="44100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543404-2D07-440B-B07E-81BD3CB66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05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d apple on white background">
            <a:extLst>
              <a:ext uri="{FF2B5EF4-FFF2-40B4-BE49-F238E27FC236}">
                <a16:creationId xmlns:a16="http://schemas.microsoft.com/office/drawing/2014/main" id="{535D785D-8FD5-43F0-8E40-CFDB4B7CA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7" b="5709"/>
          <a:stretch/>
        </p:blipFill>
        <p:spPr bwMode="auto">
          <a:xfrm>
            <a:off x="1254782" y="349151"/>
            <a:ext cx="9682436" cy="544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GOLDLEAF BOLD PERSONAL USE Bold">
            <a:extLst>
              <a:ext uri="{FF2B5EF4-FFF2-40B4-BE49-F238E27FC236}">
                <a16:creationId xmlns:a16="http://schemas.microsoft.com/office/drawing/2014/main" id="{3CBEF86C-1E41-40B5-89D5-0CAC94567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5251549"/>
            <a:ext cx="22288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FC4E3F-8D37-4A40-91FF-47DF4AC7A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401" y="3053079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4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E52E8ED8619B48AF561B210FA03457" ma:contentTypeVersion="16" ma:contentTypeDescription="Create a new document." ma:contentTypeScope="" ma:versionID="37c013cae9a294ded5f82807d2799d09">
  <xsd:schema xmlns:xsd="http://www.w3.org/2001/XMLSchema" xmlns:xs="http://www.w3.org/2001/XMLSchema" xmlns:p="http://schemas.microsoft.com/office/2006/metadata/properties" xmlns:ns2="b7d1d270-91e4-4bc3-b39a-41cc660533d7" xmlns:ns3="bfcf4e72-ab12-496e-b2b0-4ab7890dc1ab" targetNamespace="http://schemas.microsoft.com/office/2006/metadata/properties" ma:root="true" ma:fieldsID="eeae73a32b15f0c32bb7ad91189ba455" ns2:_="" ns3:_="">
    <xsd:import namespace="b7d1d270-91e4-4bc3-b39a-41cc660533d7"/>
    <xsd:import namespace="bfcf4e72-ab12-496e-b2b0-4ab7890dc1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1d270-91e4-4bc3-b39a-41cc660533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f5cab0-0945-4d5f-ab19-bd8cca9802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f4e72-ab12-496e-b2b0-4ab7890dc1a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1f88ff3-e8b4-4443-9b39-ee204057d0ca}" ma:internalName="TaxCatchAll" ma:showField="CatchAllData" ma:web="bfcf4e72-ab12-496e-b2b0-4ab7890dc1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d1d270-91e4-4bc3-b39a-41cc660533d7">
      <Terms xmlns="http://schemas.microsoft.com/office/infopath/2007/PartnerControls"/>
    </lcf76f155ced4ddcb4097134ff3c332f>
    <TaxCatchAll xmlns="bfcf4e72-ab12-496e-b2b0-4ab7890dc1ab" xsi:nil="true"/>
  </documentManagement>
</p:properties>
</file>

<file path=customXml/itemProps1.xml><?xml version="1.0" encoding="utf-8"?>
<ds:datastoreItem xmlns:ds="http://schemas.openxmlformats.org/officeDocument/2006/customXml" ds:itemID="{1EA2681E-CDE6-4EF7-B6DE-4464922F036F}"/>
</file>

<file path=customXml/itemProps2.xml><?xml version="1.0" encoding="utf-8"?>
<ds:datastoreItem xmlns:ds="http://schemas.openxmlformats.org/officeDocument/2006/customXml" ds:itemID="{A47C3C8E-A6E2-4581-AB7F-FE24BFE70816}"/>
</file>

<file path=customXml/itemProps3.xml><?xml version="1.0" encoding="utf-8"?>
<ds:datastoreItem xmlns:ds="http://schemas.openxmlformats.org/officeDocument/2006/customXml" ds:itemID="{3EE73684-3C01-4557-873E-7FE58135CFC2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Widescreen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Elysia Ward</dc:creator>
  <cp:lastModifiedBy>Elysia Ward</cp:lastModifiedBy>
  <cp:revision>1</cp:revision>
  <dcterms:created xsi:type="dcterms:W3CDTF">2022-02-02T00:00:37Z</dcterms:created>
  <dcterms:modified xsi:type="dcterms:W3CDTF">2022-03-01T02:43:14Z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0x010100CBE52E8ED8619B48AF561B210FA03457</vt:lpwstr>
  </property>
</Properties>
</file>