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70" r:id="rId5"/>
    <p:sldId id="257" r:id="rId6"/>
    <p:sldId id="271" r:id="rId7"/>
    <p:sldId id="258" r:id="rId8"/>
    <p:sldId id="272" r:id="rId9"/>
    <p:sldId id="260" r:id="rId10"/>
    <p:sldId id="273" r:id="rId11"/>
    <p:sldId id="261" r:id="rId12"/>
    <p:sldId id="274" r:id="rId13"/>
    <p:sldId id="262" r:id="rId14"/>
    <p:sldId id="275" r:id="rId15"/>
    <p:sldId id="263" r:id="rId16"/>
    <p:sldId id="276" r:id="rId17"/>
    <p:sldId id="264" r:id="rId18"/>
    <p:sldId id="277" r:id="rId19"/>
    <p:sldId id="265" r:id="rId20"/>
    <p:sldId id="278" r:id="rId21"/>
    <p:sldId id="266" r:id="rId22"/>
    <p:sldId id="279" r:id="rId23"/>
    <p:sldId id="267" r:id="rId24"/>
    <p:sldId id="280" r:id="rId25"/>
    <p:sldId id="268" r:id="rId26"/>
    <p:sldId id="281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F4E4F-B7E5-4604-8587-91193A08B736}" v="23" dt="2022-03-01T03:19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36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5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20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1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2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7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2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4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61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47EC14D-B875-420D-9907-3F2B32ED77B5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0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se-up photo of red fruits">
            <a:extLst>
              <a:ext uri="{FF2B5EF4-FFF2-40B4-BE49-F238E27FC236}">
                <a16:creationId xmlns:a16="http://schemas.microsoft.com/office/drawing/2014/main" id="{C67C69A1-D3F1-49A5-9D81-0FB89D743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r="9091" b="125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2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2046BC4-B08E-4565-B1A3-3DC24EEC5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9091" b="7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43EF7-0F15-495E-98A8-E0E5A165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84" y="2756424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 up a reward system for when your child drinks a designated amount of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AC6D4-E937-4C24-A262-6D2BD9AB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man in black long sleeve shirt holding blue plastic bottle">
            <a:extLst>
              <a:ext uri="{FF2B5EF4-FFF2-40B4-BE49-F238E27FC236}">
                <a16:creationId xmlns:a16="http://schemas.microsoft.com/office/drawing/2014/main" id="{08CAE5ED-69E8-4D15-8723-B9012E45A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6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485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3D21B-7C79-473D-A870-26BFAF00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55" y="1752600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 a role model; if your child sees you drinking water, they will too.</a:t>
            </a:r>
          </a:p>
        </p:txBody>
      </p:sp>
      <p:pic>
        <p:nvPicPr>
          <p:cNvPr id="8194" name="Picture 2" descr="woman in black long sleeve shirt holding blue plastic bottle">
            <a:extLst>
              <a:ext uri="{FF2B5EF4-FFF2-40B4-BE49-F238E27FC236}">
                <a16:creationId xmlns:a16="http://schemas.microsoft.com/office/drawing/2014/main" id="{D694B5A7-56B0-498E-A6B0-2899C3EC7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3270" b="-1"/>
          <a:stretch/>
        </p:blipFill>
        <p:spPr bwMode="auto">
          <a:xfrm>
            <a:off x="-10287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A8662-82BD-4385-A6BD-57D9E5DA7D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oto of empty park during daytime">
            <a:extLst>
              <a:ext uri="{FF2B5EF4-FFF2-40B4-BE49-F238E27FC236}">
                <a16:creationId xmlns:a16="http://schemas.microsoft.com/office/drawing/2014/main" id="{9F9F17C5-7F7F-4D00-99EA-8E31B8F70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030" b="123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photo of empty park during daytime">
            <a:extLst>
              <a:ext uri="{FF2B5EF4-FFF2-40B4-BE49-F238E27FC236}">
                <a16:creationId xmlns:a16="http://schemas.microsoft.com/office/drawing/2014/main" id="{06D037AA-2AD5-4AC4-A3AF-8B3148D7E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030" b="123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69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10651-48D3-45EF-98B2-5438C20C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553" y="2756424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Carry a water bottle everywhere!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33C96-CDA4-44C9-9FB2-FD647D27FA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45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8D4AF1-3125-47D1-A810-074B6220B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719" b="11627"/>
          <a:stretch/>
        </p:blipFill>
        <p:spPr bwMode="auto">
          <a:xfrm>
            <a:off x="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0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3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9500AE1-D8D5-4AE5-9740-28196FD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719" b="11627"/>
          <a:stretch/>
        </p:blipFill>
        <p:spPr bwMode="auto">
          <a:xfrm>
            <a:off x="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36">
            <a:extLst>
              <a:ext uri="{FF2B5EF4-FFF2-40B4-BE49-F238E27FC236}">
                <a16:creationId xmlns:a16="http://schemas.microsoft.com/office/drawing/2014/main" id="{8DE938CA-5A75-4A41-BBD4-248248C8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rgbClr val="4D4F7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17B0-515A-49BA-BA61-91BC609A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299" y="1752600"/>
            <a:ext cx="3829476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Substitute sugary drinks with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22FD0-1E62-46C0-8921-9928EDAD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hild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120D02EA-7E51-4591-A620-5FDD94C3E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 flipH="1"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child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B183CFC6-1D2C-4886-8524-ECB5E0B68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3" b="12422"/>
          <a:stretch/>
        </p:blipFill>
        <p:spPr bwMode="auto">
          <a:xfrm flipH="1"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2A5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A03D3-FFC1-41D6-89AD-B0638575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Make drinking water fun!</a:t>
            </a:r>
            <a:endParaRPr lang="en-AU" sz="4800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ADEB42-96B4-474E-923B-5B8F368A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Fun cup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Turn it into a game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Silly straws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Shaped ice cube trays </a:t>
            </a:r>
            <a:endParaRPr lang="en-AU" sz="2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8ADC4-0F4C-4A5D-B4C9-B735773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ced watermelon on green surface">
            <a:extLst>
              <a:ext uri="{FF2B5EF4-FFF2-40B4-BE49-F238E27FC236}">
                <a16:creationId xmlns:a16="http://schemas.microsoft.com/office/drawing/2014/main" id="{48560ED6-2B86-4960-997B-8C1BE81C7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49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5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lose-up photo of red fruits">
            <a:extLst>
              <a:ext uri="{FF2B5EF4-FFF2-40B4-BE49-F238E27FC236}">
                <a16:creationId xmlns:a16="http://schemas.microsoft.com/office/drawing/2014/main" id="{DDFB7CEE-3D54-4111-87AC-F113B79A2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r="9091" b="12504"/>
          <a:stretch/>
        </p:blipFill>
        <p:spPr bwMode="auto">
          <a:xfrm>
            <a:off x="-5135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15B10-4588-4780-BC45-E4748695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77347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frozen fruit instead of ice cubes.</a:t>
            </a:r>
            <a:br>
              <a:rPr lang="en-US" sz="3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 put fruit into the tray before covering it with water and freezing 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B2AF3-67A0-4427-8D28-7C1C6D88B9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ced watermelon on green surface">
            <a:extLst>
              <a:ext uri="{FF2B5EF4-FFF2-40B4-BE49-F238E27FC236}">
                <a16:creationId xmlns:a16="http://schemas.microsoft.com/office/drawing/2014/main" id="{88CC95CA-5911-4F2A-93F4-362D6CEAF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4" b="21241"/>
          <a:stretch/>
        </p:blipFill>
        <p:spPr bwMode="auto">
          <a:xfrm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72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56E93-1A78-4383-B85B-EE3D61E3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Eat fruit with lots of water in it!</a:t>
            </a:r>
            <a:endParaRPr lang="en-AU" sz="4800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8C9E-FBDE-4221-A540-FDCCA3BA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Watermelon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Rockmelon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Strawberries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Blueberries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Grapefruit </a:t>
            </a:r>
            <a:endParaRPr lang="en-AU" sz="15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AE1FA-02B0-42D6-92A4-59D1E75A11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4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cabbage vegetable">
            <a:extLst>
              <a:ext uri="{FF2B5EF4-FFF2-40B4-BE49-F238E27FC236}">
                <a16:creationId xmlns:a16="http://schemas.microsoft.com/office/drawing/2014/main" id="{D844719E-690A-4389-AE0E-7F7DBAC8C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215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0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 cabbage vegetable">
            <a:extLst>
              <a:ext uri="{FF2B5EF4-FFF2-40B4-BE49-F238E27FC236}">
                <a16:creationId xmlns:a16="http://schemas.microsoft.com/office/drawing/2014/main" id="{0B77C810-1369-412F-8120-7D0D2F2C3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7" b="35091"/>
          <a:stretch/>
        </p:blipFill>
        <p:spPr bwMode="auto">
          <a:xfrm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4F6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AEE25-EE8F-45DF-9DDF-E38FD129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Eat more vegetables with lots of water in them!</a:t>
            </a:r>
            <a:endParaRPr lang="en-AU" sz="440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CFF6-3BC0-470B-A17E-E44779FD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Iceberg Lettuce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Cucumber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Zucchini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Celery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Tomato </a:t>
            </a:r>
            <a:endParaRPr lang="en-AU" sz="15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2F2D-B78E-4D65-8516-8E7BEF4D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5247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17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wberry popsicles">
            <a:extLst>
              <a:ext uri="{FF2B5EF4-FFF2-40B4-BE49-F238E27FC236}">
                <a16:creationId xmlns:a16="http://schemas.microsoft.com/office/drawing/2014/main" id="{14803E33-A78D-48FD-B29D-E6BC654D3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0" r="9091" b="13667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5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awberry popsicles">
            <a:extLst>
              <a:ext uri="{FF2B5EF4-FFF2-40B4-BE49-F238E27FC236}">
                <a16:creationId xmlns:a16="http://schemas.microsoft.com/office/drawing/2014/main" id="{C184DB7E-A099-494F-B140-38BCC39CC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0" r="9091" b="13667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6853"/>
            <a:ext cx="8139151" cy="4604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2B285-5D4F-4644-9E23-C2DC9F10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9" y="1641626"/>
            <a:ext cx="7160191" cy="11810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9C185"/>
                </a:solidFill>
              </a:rPr>
              <a:t>Popsicles!</a:t>
            </a:r>
            <a:endParaRPr lang="en-AU" sz="4800" dirty="0">
              <a:solidFill>
                <a:srgbClr val="F9C185"/>
              </a:solidFill>
            </a:endParaRPr>
          </a:p>
        </p:txBody>
      </p:sp>
      <p:sp>
        <p:nvSpPr>
          <p:cNvPr id="3084" name="Content Placeholder 2">
            <a:extLst>
              <a:ext uri="{FF2B5EF4-FFF2-40B4-BE49-F238E27FC236}">
                <a16:creationId xmlns:a16="http://schemas.microsoft.com/office/drawing/2014/main" id="{F60E5206-41CA-4A0B-B398-28B87644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951381"/>
            <a:ext cx="6809876" cy="1787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Make pureed fruit into popsicles!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Find fun </a:t>
            </a:r>
            <a:r>
              <a:rPr lang="en-US" dirty="0" err="1">
                <a:solidFill>
                  <a:schemeClr val="tx1"/>
                </a:solidFill>
              </a:rPr>
              <a:t>moulds</a:t>
            </a:r>
            <a:r>
              <a:rPr lang="en-US" dirty="0">
                <a:solidFill>
                  <a:schemeClr val="tx1"/>
                </a:solidFill>
              </a:rPr>
              <a:t> to 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Decorate your popsicles before freezing them.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C522C-5F0F-40F2-991E-CF48F6FB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ced cucumber on white surface">
            <a:extLst>
              <a:ext uri="{FF2B5EF4-FFF2-40B4-BE49-F238E27FC236}">
                <a16:creationId xmlns:a16="http://schemas.microsoft.com/office/drawing/2014/main" id="{0899A0C5-A2B1-4746-BDEE-1872FC5F5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6" b="5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5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ced cucumber on white surface">
            <a:extLst>
              <a:ext uri="{FF2B5EF4-FFF2-40B4-BE49-F238E27FC236}">
                <a16:creationId xmlns:a16="http://schemas.microsoft.com/office/drawing/2014/main" id="{56F514BC-DE38-49E8-9A3F-011C9A2BE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8" b="16817"/>
          <a:stretch/>
        </p:blipFill>
        <p:spPr bwMode="auto">
          <a:xfrm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6B8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B6D91-2655-4D61-9E04-F854E0AC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Add flavour to water with:</a:t>
            </a:r>
            <a:endParaRPr lang="en-AU" sz="4800">
              <a:solidFill>
                <a:srgbClr val="FFFFFF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B7CF-5528-4028-BAF8-47622720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Berries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Cucumber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Lemon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Lime</a:t>
            </a:r>
            <a:endParaRPr lang="en-AU" sz="22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1C658-A16B-4D88-A8FC-13D6BB9B86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20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and silver tube type mod">
            <a:extLst>
              <a:ext uri="{FF2B5EF4-FFF2-40B4-BE49-F238E27FC236}">
                <a16:creationId xmlns:a16="http://schemas.microsoft.com/office/drawing/2014/main" id="{4ADFAC86-0872-448A-BC90-4618BCEF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852" b="27981"/>
          <a:stretch/>
        </p:blipFill>
        <p:spPr bwMode="auto">
          <a:xfrm>
            <a:off x="0" y="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2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pink and silver tube type mod">
            <a:extLst>
              <a:ext uri="{FF2B5EF4-FFF2-40B4-BE49-F238E27FC236}">
                <a16:creationId xmlns:a16="http://schemas.microsoft.com/office/drawing/2014/main" id="{AA40A1CF-85F0-4FEE-9EE8-D7A122716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852" b="27981"/>
          <a:stretch/>
        </p:blipFill>
        <p:spPr bwMode="auto">
          <a:xfrm>
            <a:off x="0" y="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8DE938CA-5A75-4A41-BBD4-248248C8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rgbClr val="564A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671C0-E8EB-4D73-B9C1-F6037BBA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299" y="1752600"/>
            <a:ext cx="3829476" cy="33528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Give children their own special drinking cup or bottle.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CD157-28F3-43ED-A2E5-6F29D10F19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ter plastic bottle">
            <a:extLst>
              <a:ext uri="{FF2B5EF4-FFF2-40B4-BE49-F238E27FC236}">
                <a16:creationId xmlns:a16="http://schemas.microsoft.com/office/drawing/2014/main" id="{322BDBDF-68D0-4C4F-A13F-73ACCDABA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824"/>
          <a:stretch/>
        </p:blipFill>
        <p:spPr bwMode="auto">
          <a:xfrm flipH="1"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1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35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488F1-F5AF-4515-B649-540C46B5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55" y="1752600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Buy smaller bottles that are easy for children to hold. </a:t>
            </a:r>
            <a:br>
              <a:rPr lang="en-US" sz="3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Reach them to refill their water bottle from the tap.</a:t>
            </a:r>
          </a:p>
        </p:txBody>
      </p:sp>
      <p:pic>
        <p:nvPicPr>
          <p:cNvPr id="6146" name="Picture 2" descr="water plastic bottle">
            <a:extLst>
              <a:ext uri="{FF2B5EF4-FFF2-40B4-BE49-F238E27FC236}">
                <a16:creationId xmlns:a16="http://schemas.microsoft.com/office/drawing/2014/main" id="{2CD5B5B0-9970-4F1B-BEF7-4AAEB52F4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r="11519" b="-1"/>
          <a:stretch/>
        </p:blipFill>
        <p:spPr bwMode="auto">
          <a:xfrm flipH="1">
            <a:off x="-10287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8F939-61B2-486B-A106-85A3C83E7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77392">
            <a:off x="1496325" y="2445210"/>
            <a:ext cx="3639663" cy="4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2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45E7C1-1D18-4059-A19F-3B5A9A013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9091" b="7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9849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d270-91e4-4bc3-b39a-41cc660533d7">
      <Terms xmlns="http://schemas.microsoft.com/office/infopath/2007/PartnerControls"/>
    </lcf76f155ced4ddcb4097134ff3c332f>
    <TaxCatchAll xmlns="bfcf4e72-ab12-496e-b2b0-4ab7890dc1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2E8ED8619B48AF561B210FA03457" ma:contentTypeVersion="16" ma:contentTypeDescription="Create a new document." ma:contentTypeScope="" ma:versionID="37c013cae9a294ded5f82807d2799d09">
  <xsd:schema xmlns:xsd="http://www.w3.org/2001/XMLSchema" xmlns:xs="http://www.w3.org/2001/XMLSchema" xmlns:p="http://schemas.microsoft.com/office/2006/metadata/properties" xmlns:ns2="b7d1d270-91e4-4bc3-b39a-41cc660533d7" xmlns:ns3="bfcf4e72-ab12-496e-b2b0-4ab7890dc1ab" targetNamespace="http://schemas.microsoft.com/office/2006/metadata/properties" ma:root="true" ma:fieldsID="eeae73a32b15f0c32bb7ad91189ba455" ns2:_="" ns3:_="">
    <xsd:import namespace="b7d1d270-91e4-4bc3-b39a-41cc660533d7"/>
    <xsd:import namespace="bfcf4e72-ab12-496e-b2b0-4ab7890dc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d270-91e4-4bc3-b39a-41cc66053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f5cab0-0945-4d5f-ab19-bd8cca980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f4e72-ab12-496e-b2b0-4ab7890dc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f88ff3-e8b4-4443-9b39-ee204057d0ca}" ma:internalName="TaxCatchAll" ma:showField="CatchAllData" ma:web="bfcf4e72-ab12-496e-b2b0-4ab7890dc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ADB84A-CE96-496E-AC24-6425EF787F01}">
  <ds:schemaRefs>
    <ds:schemaRef ds:uri="http://schemas.microsoft.com/office/2006/metadata/properties"/>
    <ds:schemaRef ds:uri="http://schemas.microsoft.com/office/infopath/2007/PartnerControls"/>
    <ds:schemaRef ds:uri="b7d1d270-91e4-4bc3-b39a-41cc660533d7"/>
    <ds:schemaRef ds:uri="bfcf4e72-ab12-496e-b2b0-4ab7890dc1ab"/>
  </ds:schemaRefs>
</ds:datastoreItem>
</file>

<file path=customXml/itemProps2.xml><?xml version="1.0" encoding="utf-8"?>
<ds:datastoreItem xmlns:ds="http://schemas.openxmlformats.org/officeDocument/2006/customXml" ds:itemID="{70A2E057-45C0-4E0D-9DFB-D950D1F0B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44539-D07A-4EA8-BBD7-BB27A69B9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d270-91e4-4bc3-b39a-41cc660533d7"/>
    <ds:schemaRef ds:uri="bfcf4e72-ab12-496e-b2b0-4ab7890dc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179</TotalTime>
  <Words>202</Words>
  <Application>Microsoft Office PowerPoint</Application>
  <PresentationFormat>Widescreen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Metropolitan</vt:lpstr>
      <vt:lpstr>PowerPoint Presentation</vt:lpstr>
      <vt:lpstr>Use frozen fruit instead of ice cubes. Or put fruit into the tray before covering it with water and freezing it. </vt:lpstr>
      <vt:lpstr>PowerPoint Presentation</vt:lpstr>
      <vt:lpstr>Add flavour to water with:</vt:lpstr>
      <vt:lpstr>PowerPoint Presentation</vt:lpstr>
      <vt:lpstr>Give children their own special drinking cup or bottle.</vt:lpstr>
      <vt:lpstr>PowerPoint Presentation</vt:lpstr>
      <vt:lpstr>Buy smaller bottles that are easy for children to hold.  Reach them to refill their water bottle from the tap.</vt:lpstr>
      <vt:lpstr>PowerPoint Presentation</vt:lpstr>
      <vt:lpstr>Set up a reward system for when your child drinks a designated amount of water.</vt:lpstr>
      <vt:lpstr>PowerPoint Presentation</vt:lpstr>
      <vt:lpstr>Be a role model; if your child sees you drinking water, they will too.</vt:lpstr>
      <vt:lpstr>PowerPoint Presentation</vt:lpstr>
      <vt:lpstr>Carry a water bottle everywhere!</vt:lpstr>
      <vt:lpstr>PowerPoint Presentation</vt:lpstr>
      <vt:lpstr>Substitute sugary drinks with water.</vt:lpstr>
      <vt:lpstr>PowerPoint Presentation</vt:lpstr>
      <vt:lpstr>Make drinking water fun!</vt:lpstr>
      <vt:lpstr>PowerPoint Presentation</vt:lpstr>
      <vt:lpstr>Eat fruit with lots of water in it!</vt:lpstr>
      <vt:lpstr>PowerPoint Presentation</vt:lpstr>
      <vt:lpstr>Eat more vegetables with lots of water in them!</vt:lpstr>
      <vt:lpstr>PowerPoint Presentation</vt:lpstr>
      <vt:lpstr>Popsicles!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 More Water!</dc:title>
  <dc:creator>Elysia Ward</dc:creator>
  <cp:lastModifiedBy>Elysia Ward</cp:lastModifiedBy>
  <cp:revision>2</cp:revision>
  <dcterms:created xsi:type="dcterms:W3CDTF">2022-01-05T02:42:49Z</dcterms:created>
  <dcterms:modified xsi:type="dcterms:W3CDTF">2022-10-06T01:30:18Z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0x010100CBE52E8ED8619B48AF561B210FA03457</vt:lpwstr>
  </property>
</Properties>
</file>