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0" r:id="rId2"/>
    <p:sldId id="257" r:id="rId3"/>
    <p:sldId id="271" r:id="rId4"/>
    <p:sldId id="258" r:id="rId5"/>
    <p:sldId id="272" r:id="rId6"/>
    <p:sldId id="260" r:id="rId7"/>
    <p:sldId id="273" r:id="rId8"/>
    <p:sldId id="261" r:id="rId9"/>
    <p:sldId id="274" r:id="rId10"/>
    <p:sldId id="262" r:id="rId11"/>
    <p:sldId id="275" r:id="rId12"/>
    <p:sldId id="263" r:id="rId13"/>
    <p:sldId id="276" r:id="rId14"/>
    <p:sldId id="264" r:id="rId15"/>
    <p:sldId id="277" r:id="rId16"/>
    <p:sldId id="265" r:id="rId17"/>
    <p:sldId id="278" r:id="rId18"/>
    <p:sldId id="266" r:id="rId19"/>
    <p:sldId id="279" r:id="rId20"/>
    <p:sldId id="267" r:id="rId21"/>
    <p:sldId id="280" r:id="rId22"/>
    <p:sldId id="268" r:id="rId23"/>
    <p:sldId id="281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F4E4F-B7E5-4604-8587-91193A08B736}" v="23" dt="2022-03-01T03:19:5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ysia Ward" userId="9575194a-8d42-4378-b995-9982c61b02c9" providerId="ADAL" clId="{15276D22-2BC6-4790-BFBC-EAA39F98AC99}"/>
    <pc:docChg chg="undo custSel addSld modSld sldOrd">
      <pc:chgData name="Elysia Ward" userId="9575194a-8d42-4378-b995-9982c61b02c9" providerId="ADAL" clId="{15276D22-2BC6-4790-BFBC-EAA39F98AC99}" dt="2022-02-01T04:08:59.282" v="44"/>
      <pc:docMkLst>
        <pc:docMk/>
      </pc:docMkLst>
      <pc:sldChg chg="ord">
        <pc:chgData name="Elysia Ward" userId="9575194a-8d42-4378-b995-9982c61b02c9" providerId="ADAL" clId="{15276D22-2BC6-4790-BFBC-EAA39F98AC99}" dt="2022-02-01T04:06:41.402" v="7"/>
        <pc:sldMkLst>
          <pc:docMk/>
          <pc:sldMk cId="784960625" sldId="256"/>
        </pc:sldMkLst>
      </pc:sldChg>
      <pc:sldChg chg="ord">
        <pc:chgData name="Elysia Ward" userId="9575194a-8d42-4378-b995-9982c61b02c9" providerId="ADAL" clId="{15276D22-2BC6-4790-BFBC-EAA39F98AC99}" dt="2022-02-01T04:06:54.431" v="12" actId="20578"/>
        <pc:sldMkLst>
          <pc:docMk/>
          <pc:sldMk cId="1653480819" sldId="257"/>
        </pc:sldMkLst>
      </pc:sldChg>
      <pc:sldChg chg="addSp delSp modSp new mod modClrScheme chgLayout">
        <pc:chgData name="Elysia Ward" userId="9575194a-8d42-4378-b995-9982c61b02c9" providerId="ADAL" clId="{15276D22-2BC6-4790-BFBC-EAA39F98AC99}" dt="2022-02-01T04:06:44.069" v="8"/>
        <pc:sldMkLst>
          <pc:docMk/>
          <pc:sldMk cId="1220128878" sldId="270"/>
        </pc:sldMkLst>
        <pc:spChg chg="del">
          <ac:chgData name="Elysia Ward" userId="9575194a-8d42-4378-b995-9982c61b02c9" providerId="ADAL" clId="{15276D22-2BC6-4790-BFBC-EAA39F98AC99}" dt="2022-02-01T04:06:33.539" v="1" actId="700"/>
          <ac:spMkLst>
            <pc:docMk/>
            <pc:sldMk cId="1220128878" sldId="270"/>
            <ac:spMk id="2" creationId="{F240D5B6-FD18-4EB0-9A26-8E1C5B7AF177}"/>
          </ac:spMkLst>
        </pc:spChg>
        <pc:spChg chg="del">
          <ac:chgData name="Elysia Ward" userId="9575194a-8d42-4378-b995-9982c61b02c9" providerId="ADAL" clId="{15276D22-2BC6-4790-BFBC-EAA39F98AC99}" dt="2022-02-01T04:06:33.539" v="1" actId="700"/>
          <ac:spMkLst>
            <pc:docMk/>
            <pc:sldMk cId="1220128878" sldId="270"/>
            <ac:spMk id="3" creationId="{B866CFCC-0173-4BD3-BB2F-092C7428C9B4}"/>
          </ac:spMkLst>
        </pc:spChg>
        <pc:picChg chg="add mod">
          <ac:chgData name="Elysia Ward" userId="9575194a-8d42-4378-b995-9982c61b02c9" providerId="ADAL" clId="{15276D22-2BC6-4790-BFBC-EAA39F98AC99}" dt="2022-02-01T04:06:44.069" v="8"/>
          <ac:picMkLst>
            <pc:docMk/>
            <pc:sldMk cId="1220128878" sldId="270"/>
            <ac:picMk id="4" creationId="{C67C69A1-D3F1-49A5-9D81-0FB89D7432B5}"/>
          </ac:picMkLst>
        </pc:picChg>
      </pc:sldChg>
      <pc:sldChg chg="addSp modSp new mod ord setBg">
        <pc:chgData name="Elysia Ward" userId="9575194a-8d42-4378-b995-9982c61b02c9" providerId="ADAL" clId="{15276D22-2BC6-4790-BFBC-EAA39F98AC99}" dt="2022-02-01T04:07:06.609" v="17"/>
        <pc:sldMkLst>
          <pc:docMk/>
          <pc:sldMk cId="529659739" sldId="271"/>
        </pc:sldMkLst>
        <pc:picChg chg="add mod">
          <ac:chgData name="Elysia Ward" userId="9575194a-8d42-4378-b995-9982c61b02c9" providerId="ADAL" clId="{15276D22-2BC6-4790-BFBC-EAA39F98AC99}" dt="2022-02-01T04:07:01.801" v="14" actId="26606"/>
          <ac:picMkLst>
            <pc:docMk/>
            <pc:sldMk cId="529659739" sldId="271"/>
            <ac:picMk id="2" creationId="{0899A0C5-A2B1-4746-BDEE-1872FC5F5F09}"/>
          </ac:picMkLst>
        </pc:picChg>
      </pc:sldChg>
      <pc:sldChg chg="addSp modSp new">
        <pc:chgData name="Elysia Ward" userId="9575194a-8d42-4378-b995-9982c61b02c9" providerId="ADAL" clId="{15276D22-2BC6-4790-BFBC-EAA39F98AC99}" dt="2022-02-01T04:07:14.558" v="18"/>
        <pc:sldMkLst>
          <pc:docMk/>
          <pc:sldMk cId="1761820723" sldId="272"/>
        </pc:sldMkLst>
        <pc:picChg chg="add mod">
          <ac:chgData name="Elysia Ward" userId="9575194a-8d42-4378-b995-9982c61b02c9" providerId="ADAL" clId="{15276D22-2BC6-4790-BFBC-EAA39F98AC99}" dt="2022-02-01T04:07:14.558" v="18"/>
          <ac:picMkLst>
            <pc:docMk/>
            <pc:sldMk cId="1761820723" sldId="272"/>
            <ac:picMk id="2" creationId="{4ADFAC86-0872-448A-BC90-4618BCEF838E}"/>
          </ac:picMkLst>
        </pc:picChg>
      </pc:sldChg>
      <pc:sldChg chg="addSp modSp new mod setBg">
        <pc:chgData name="Elysia Ward" userId="9575194a-8d42-4378-b995-9982c61b02c9" providerId="ADAL" clId="{15276D22-2BC6-4790-BFBC-EAA39F98AC99}" dt="2022-02-01T04:07:25.041" v="21" actId="26606"/>
        <pc:sldMkLst>
          <pc:docMk/>
          <pc:sldMk cId="3252512837" sldId="273"/>
        </pc:sldMkLst>
        <pc:picChg chg="add mod">
          <ac:chgData name="Elysia Ward" userId="9575194a-8d42-4378-b995-9982c61b02c9" providerId="ADAL" clId="{15276D22-2BC6-4790-BFBC-EAA39F98AC99}" dt="2022-02-01T04:07:25.041" v="21" actId="26606"/>
          <ac:picMkLst>
            <pc:docMk/>
            <pc:sldMk cId="3252512837" sldId="273"/>
            <ac:picMk id="2" creationId="{322BDBDF-68D0-4C4F-A13F-73ACCDABA5A7}"/>
          </ac:picMkLst>
        </pc:picChg>
      </pc:sldChg>
      <pc:sldChg chg="addSp modSp new">
        <pc:chgData name="Elysia Ward" userId="9575194a-8d42-4378-b995-9982c61b02c9" providerId="ADAL" clId="{15276D22-2BC6-4790-BFBC-EAA39F98AC99}" dt="2022-02-01T04:07:36.955" v="23"/>
        <pc:sldMkLst>
          <pc:docMk/>
          <pc:sldMk cId="4260698494" sldId="274"/>
        </pc:sldMkLst>
        <pc:picChg chg="add mod">
          <ac:chgData name="Elysia Ward" userId="9575194a-8d42-4378-b995-9982c61b02c9" providerId="ADAL" clId="{15276D22-2BC6-4790-BFBC-EAA39F98AC99}" dt="2022-02-01T04:07:36.955" v="23"/>
          <ac:picMkLst>
            <pc:docMk/>
            <pc:sldMk cId="4260698494" sldId="274"/>
            <ac:picMk id="2" creationId="{6745E7C1-1D18-4059-A19F-3B5A9A01341F}"/>
          </ac:picMkLst>
        </pc:picChg>
      </pc:sldChg>
      <pc:sldChg chg="addSp modSp new mod setBg">
        <pc:chgData name="Elysia Ward" userId="9575194a-8d42-4378-b995-9982c61b02c9" providerId="ADAL" clId="{15276D22-2BC6-4790-BFBC-EAA39F98AC99}" dt="2022-02-01T04:07:47.885" v="26" actId="26606"/>
        <pc:sldMkLst>
          <pc:docMk/>
          <pc:sldMk cId="4006560876" sldId="275"/>
        </pc:sldMkLst>
        <pc:picChg chg="add mod">
          <ac:chgData name="Elysia Ward" userId="9575194a-8d42-4378-b995-9982c61b02c9" providerId="ADAL" clId="{15276D22-2BC6-4790-BFBC-EAA39F98AC99}" dt="2022-02-01T04:07:47.885" v="26" actId="26606"/>
          <ac:picMkLst>
            <pc:docMk/>
            <pc:sldMk cId="4006560876" sldId="275"/>
            <ac:picMk id="2" creationId="{08CAE5ED-69E8-4D15-8723-B9012E45A8A6}"/>
          </ac:picMkLst>
        </pc:picChg>
      </pc:sldChg>
      <pc:sldChg chg="addSp modSp new">
        <pc:chgData name="Elysia Ward" userId="9575194a-8d42-4378-b995-9982c61b02c9" providerId="ADAL" clId="{15276D22-2BC6-4790-BFBC-EAA39F98AC99}" dt="2022-02-01T04:07:55.491" v="28"/>
        <pc:sldMkLst>
          <pc:docMk/>
          <pc:sldMk cId="277158736" sldId="276"/>
        </pc:sldMkLst>
        <pc:picChg chg="add mod">
          <ac:chgData name="Elysia Ward" userId="9575194a-8d42-4378-b995-9982c61b02c9" providerId="ADAL" clId="{15276D22-2BC6-4790-BFBC-EAA39F98AC99}" dt="2022-02-01T04:07:55.491" v="28"/>
          <ac:picMkLst>
            <pc:docMk/>
            <pc:sldMk cId="277158736" sldId="276"/>
            <ac:picMk id="2" creationId="{9F9F17C5-7F7F-4D00-99EA-8E31B8F70468}"/>
          </ac:picMkLst>
        </pc:picChg>
      </pc:sldChg>
      <pc:sldChg chg="addSp modSp new">
        <pc:chgData name="Elysia Ward" userId="9575194a-8d42-4378-b995-9982c61b02c9" providerId="ADAL" clId="{15276D22-2BC6-4790-BFBC-EAA39F98AC99}" dt="2022-02-01T04:08:07.371" v="30"/>
        <pc:sldMkLst>
          <pc:docMk/>
          <pc:sldMk cId="3580303479" sldId="277"/>
        </pc:sldMkLst>
        <pc:picChg chg="add mod">
          <ac:chgData name="Elysia Ward" userId="9575194a-8d42-4378-b995-9982c61b02c9" providerId="ADAL" clId="{15276D22-2BC6-4790-BFBC-EAA39F98AC99}" dt="2022-02-01T04:08:07.371" v="30"/>
          <ac:picMkLst>
            <pc:docMk/>
            <pc:sldMk cId="3580303479" sldId="277"/>
            <ac:picMk id="2" creationId="{108D4AF1-3125-47D1-A810-074B6220B27F}"/>
          </ac:picMkLst>
        </pc:picChg>
      </pc:sldChg>
      <pc:sldChg chg="addSp modSp new mod setBg">
        <pc:chgData name="Elysia Ward" userId="9575194a-8d42-4378-b995-9982c61b02c9" providerId="ADAL" clId="{15276D22-2BC6-4790-BFBC-EAA39F98AC99}" dt="2022-02-01T04:08:19.959" v="33" actId="26606"/>
        <pc:sldMkLst>
          <pc:docMk/>
          <pc:sldMk cId="1822934106" sldId="278"/>
        </pc:sldMkLst>
        <pc:picChg chg="add mod">
          <ac:chgData name="Elysia Ward" userId="9575194a-8d42-4378-b995-9982c61b02c9" providerId="ADAL" clId="{15276D22-2BC6-4790-BFBC-EAA39F98AC99}" dt="2022-02-01T04:08:19.959" v="33" actId="26606"/>
          <ac:picMkLst>
            <pc:docMk/>
            <pc:sldMk cId="1822934106" sldId="278"/>
            <ac:picMk id="2" creationId="{120D02EA-7E51-4591-A620-5FDD94C3E16B}"/>
          </ac:picMkLst>
        </pc:picChg>
      </pc:sldChg>
      <pc:sldChg chg="addSp modSp new mod setBg">
        <pc:chgData name="Elysia Ward" userId="9575194a-8d42-4378-b995-9982c61b02c9" providerId="ADAL" clId="{15276D22-2BC6-4790-BFBC-EAA39F98AC99}" dt="2022-02-01T04:08:30.813" v="36" actId="26606"/>
        <pc:sldMkLst>
          <pc:docMk/>
          <pc:sldMk cId="4261759400" sldId="279"/>
        </pc:sldMkLst>
        <pc:picChg chg="add mod">
          <ac:chgData name="Elysia Ward" userId="9575194a-8d42-4378-b995-9982c61b02c9" providerId="ADAL" clId="{15276D22-2BC6-4790-BFBC-EAA39F98AC99}" dt="2022-02-01T04:08:30.813" v="36" actId="26606"/>
          <ac:picMkLst>
            <pc:docMk/>
            <pc:sldMk cId="4261759400" sldId="279"/>
            <ac:picMk id="2" creationId="{48560ED6-2B86-4960-997B-8C1BE81C7FCB}"/>
          </ac:picMkLst>
        </pc:picChg>
      </pc:sldChg>
      <pc:sldChg chg="addSp modSp new mod setBg">
        <pc:chgData name="Elysia Ward" userId="9575194a-8d42-4378-b995-9982c61b02c9" providerId="ADAL" clId="{15276D22-2BC6-4790-BFBC-EAA39F98AC99}" dt="2022-02-01T04:08:44.546" v="39" actId="26606"/>
        <pc:sldMkLst>
          <pc:docMk/>
          <pc:sldMk cId="702902151" sldId="280"/>
        </pc:sldMkLst>
        <pc:picChg chg="add mod">
          <ac:chgData name="Elysia Ward" userId="9575194a-8d42-4378-b995-9982c61b02c9" providerId="ADAL" clId="{15276D22-2BC6-4790-BFBC-EAA39F98AC99}" dt="2022-02-01T04:08:44.546" v="39" actId="26606"/>
          <ac:picMkLst>
            <pc:docMk/>
            <pc:sldMk cId="702902151" sldId="280"/>
            <ac:picMk id="2" creationId="{D844719E-690A-4389-AE0E-7F7DBAC8C3A2}"/>
          </ac:picMkLst>
        </pc:picChg>
      </pc:sldChg>
      <pc:sldChg chg="addSp delSp modSp new mod ord modClrScheme chgLayout">
        <pc:chgData name="Elysia Ward" userId="9575194a-8d42-4378-b995-9982c61b02c9" providerId="ADAL" clId="{15276D22-2BC6-4790-BFBC-EAA39F98AC99}" dt="2022-02-01T04:08:59.282" v="44"/>
        <pc:sldMkLst>
          <pc:docMk/>
          <pc:sldMk cId="2520555481" sldId="281"/>
        </pc:sldMkLst>
        <pc:spChg chg="del">
          <ac:chgData name="Elysia Ward" userId="9575194a-8d42-4378-b995-9982c61b02c9" providerId="ADAL" clId="{15276D22-2BC6-4790-BFBC-EAA39F98AC99}" dt="2022-02-01T04:08:58.517" v="43" actId="700"/>
          <ac:spMkLst>
            <pc:docMk/>
            <pc:sldMk cId="2520555481" sldId="281"/>
            <ac:spMk id="2" creationId="{63B44989-1BDC-4149-8C9A-716FE7DA1D88}"/>
          </ac:spMkLst>
        </pc:spChg>
        <pc:spChg chg="del">
          <ac:chgData name="Elysia Ward" userId="9575194a-8d42-4378-b995-9982c61b02c9" providerId="ADAL" clId="{15276D22-2BC6-4790-BFBC-EAA39F98AC99}" dt="2022-02-01T04:08:58.517" v="43" actId="700"/>
          <ac:spMkLst>
            <pc:docMk/>
            <pc:sldMk cId="2520555481" sldId="281"/>
            <ac:spMk id="3" creationId="{028B2E1F-A233-4B95-B4CE-4091B696005F}"/>
          </ac:spMkLst>
        </pc:spChg>
        <pc:picChg chg="add mod">
          <ac:chgData name="Elysia Ward" userId="9575194a-8d42-4378-b995-9982c61b02c9" providerId="ADAL" clId="{15276D22-2BC6-4790-BFBC-EAA39F98AC99}" dt="2022-02-01T04:08:59.282" v="44"/>
          <ac:picMkLst>
            <pc:docMk/>
            <pc:sldMk cId="2520555481" sldId="281"/>
            <ac:picMk id="4" creationId="{14803E33-A78D-48FD-B29D-E6BC654D3C03}"/>
          </ac:picMkLst>
        </pc:picChg>
      </pc:sldChg>
    </pc:docChg>
  </pc:docChgLst>
  <pc:docChgLst>
    <pc:chgData name="Elysia Ward" userId="9575194a-8d42-4378-b995-9982c61b02c9" providerId="ADAL" clId="{695F4E4F-B7E5-4604-8587-91193A08B736}"/>
    <pc:docChg chg="custSel addSld delSld modSld sldOrd">
      <pc:chgData name="Elysia Ward" userId="9575194a-8d42-4378-b995-9982c61b02c9" providerId="ADAL" clId="{695F4E4F-B7E5-4604-8587-91193A08B736}" dt="2022-03-02T03:01:11.081" v="94"/>
      <pc:docMkLst>
        <pc:docMk/>
      </pc:docMkLst>
      <pc:sldChg chg="addSp delSp modSp del mod ord">
        <pc:chgData name="Elysia Ward" userId="9575194a-8d42-4378-b995-9982c61b02c9" providerId="ADAL" clId="{695F4E4F-B7E5-4604-8587-91193A08B736}" dt="2022-03-02T02:59:36.322" v="62" actId="2696"/>
        <pc:sldMkLst>
          <pc:docMk/>
          <pc:sldMk cId="784960625" sldId="256"/>
        </pc:sldMkLst>
        <pc:spChg chg="del">
          <ac:chgData name="Elysia Ward" userId="9575194a-8d42-4378-b995-9982c61b02c9" providerId="ADAL" clId="{695F4E4F-B7E5-4604-8587-91193A08B736}" dt="2022-03-01T03:15:37.410" v="0" actId="478"/>
          <ac:spMkLst>
            <pc:docMk/>
            <pc:sldMk cId="784960625" sldId="256"/>
            <ac:spMk id="3" creationId="{0C1C9047-282E-4521-85BC-C5FF9FD77834}"/>
          </ac:spMkLst>
        </pc:spChg>
        <pc:spChg chg="add del mod">
          <ac:chgData name="Elysia Ward" userId="9575194a-8d42-4378-b995-9982c61b02c9" providerId="ADAL" clId="{695F4E4F-B7E5-4604-8587-91193A08B736}" dt="2022-03-01T03:15:40.233" v="1" actId="478"/>
          <ac:spMkLst>
            <pc:docMk/>
            <pc:sldMk cId="784960625" sldId="256"/>
            <ac:spMk id="5" creationId="{2E61201B-2E12-404D-8EFC-7139D4EC6ECF}"/>
          </ac:spMkLst>
        </pc:spChg>
        <pc:picChg chg="add mod">
          <ac:chgData name="Elysia Ward" userId="9575194a-8d42-4378-b995-9982c61b02c9" providerId="ADAL" clId="{695F4E4F-B7E5-4604-8587-91193A08B736}" dt="2022-03-01T03:16:08.414" v="5" actId="1076"/>
          <ac:picMkLst>
            <pc:docMk/>
            <pc:sldMk cId="784960625" sldId="256"/>
            <ac:picMk id="6" creationId="{C600925B-1368-4D75-832D-A1C4C0F93F29}"/>
          </ac:picMkLst>
        </pc:picChg>
      </pc:sldChg>
      <pc:sldChg chg="addSp delSp modSp mod">
        <pc:chgData name="Elysia Ward" userId="9575194a-8d42-4378-b995-9982c61b02c9" providerId="ADAL" clId="{695F4E4F-B7E5-4604-8587-91193A08B736}" dt="2022-03-01T03:17:50.262" v="26"/>
        <pc:sldMkLst>
          <pc:docMk/>
          <pc:sldMk cId="1653480819" sldId="257"/>
        </pc:sldMkLst>
        <pc:picChg chg="add del mod">
          <ac:chgData name="Elysia Ward" userId="9575194a-8d42-4378-b995-9982c61b02c9" providerId="ADAL" clId="{695F4E4F-B7E5-4604-8587-91193A08B736}" dt="2022-03-01T03:16:46.440" v="12" actId="478"/>
          <ac:picMkLst>
            <pc:docMk/>
            <pc:sldMk cId="1653480819" sldId="257"/>
            <ac:picMk id="6" creationId="{657A9A64-87F5-4760-9704-746597899311}"/>
          </ac:picMkLst>
        </pc:picChg>
        <pc:picChg chg="add del mod">
          <ac:chgData name="Elysia Ward" userId="9575194a-8d42-4378-b995-9982c61b02c9" providerId="ADAL" clId="{695F4E4F-B7E5-4604-8587-91193A08B736}" dt="2022-03-01T03:17:49.606" v="25" actId="478"/>
          <ac:picMkLst>
            <pc:docMk/>
            <pc:sldMk cId="1653480819" sldId="257"/>
            <ac:picMk id="7" creationId="{ECCF3828-8877-4F4F-A515-D104FBDE9D50}"/>
          </ac:picMkLst>
        </pc:picChg>
        <pc:picChg chg="add mod">
          <ac:chgData name="Elysia Ward" userId="9575194a-8d42-4378-b995-9982c61b02c9" providerId="ADAL" clId="{695F4E4F-B7E5-4604-8587-91193A08B736}" dt="2022-03-01T03:17:50.262" v="26"/>
          <ac:picMkLst>
            <pc:docMk/>
            <pc:sldMk cId="1653480819" sldId="257"/>
            <ac:picMk id="8" creationId="{1DAB2AF3-67A0-4427-8D28-7C1C6D88B927}"/>
          </ac:picMkLst>
        </pc:picChg>
        <pc:picChg chg="mod">
          <ac:chgData name="Elysia Ward" userId="9575194a-8d42-4378-b995-9982c61b02c9" providerId="ADAL" clId="{695F4E4F-B7E5-4604-8587-91193A08B736}" dt="2022-03-01T03:17:18.152" v="17" actId="1076"/>
          <ac:picMkLst>
            <pc:docMk/>
            <pc:sldMk cId="1653480819" sldId="257"/>
            <ac:picMk id="1026" creationId="{DDFB7CEE-3D54-4111-87AC-F113B79A2349}"/>
          </ac:picMkLst>
        </pc:picChg>
      </pc:sldChg>
      <pc:sldChg chg="addSp modSp mod">
        <pc:chgData name="Elysia Ward" userId="9575194a-8d42-4378-b995-9982c61b02c9" providerId="ADAL" clId="{695F4E4F-B7E5-4604-8587-91193A08B736}" dt="2022-03-01T03:17:45.731" v="24" actId="14100"/>
        <pc:sldMkLst>
          <pc:docMk/>
          <pc:sldMk cId="714020502" sldId="258"/>
        </pc:sldMkLst>
        <pc:picChg chg="add mod">
          <ac:chgData name="Elysia Ward" userId="9575194a-8d42-4378-b995-9982c61b02c9" providerId="ADAL" clId="{695F4E4F-B7E5-4604-8587-91193A08B736}" dt="2022-03-01T03:17:45.731" v="24" actId="14100"/>
          <ac:picMkLst>
            <pc:docMk/>
            <pc:sldMk cId="714020502" sldId="258"/>
            <ac:picMk id="7" creationId="{2911C658-A16B-4D88-A8FC-13D6BB9B86BA}"/>
          </ac:picMkLst>
        </pc:picChg>
      </pc:sldChg>
      <pc:sldChg chg="addSp modSp mod">
        <pc:chgData name="Elysia Ward" userId="9575194a-8d42-4378-b995-9982c61b02c9" providerId="ADAL" clId="{695F4E4F-B7E5-4604-8587-91193A08B736}" dt="2022-03-01T03:18:20.375" v="33" actId="1076"/>
        <pc:sldMkLst>
          <pc:docMk/>
          <pc:sldMk cId="2474245193" sldId="260"/>
        </pc:sldMkLst>
        <pc:picChg chg="add mod">
          <ac:chgData name="Elysia Ward" userId="9575194a-8d42-4378-b995-9982c61b02c9" providerId="ADAL" clId="{695F4E4F-B7E5-4604-8587-91193A08B736}" dt="2022-03-01T03:18:20.375" v="33" actId="1076"/>
          <ac:picMkLst>
            <pc:docMk/>
            <pc:sldMk cId="2474245193" sldId="260"/>
            <ac:picMk id="6" creationId="{8C7CD157-28F3-43ED-A2E5-6F29D10F19F0}"/>
          </ac:picMkLst>
        </pc:picChg>
      </pc:sldChg>
      <pc:sldChg chg="addSp modSp mod">
        <pc:chgData name="Elysia Ward" userId="9575194a-8d42-4378-b995-9982c61b02c9" providerId="ADAL" clId="{695F4E4F-B7E5-4604-8587-91193A08B736}" dt="2022-03-01T03:18:47.439" v="40" actId="14100"/>
        <pc:sldMkLst>
          <pc:docMk/>
          <pc:sldMk cId="1763221754" sldId="261"/>
        </pc:sldMkLst>
        <pc:picChg chg="add mod">
          <ac:chgData name="Elysia Ward" userId="9575194a-8d42-4378-b995-9982c61b02c9" providerId="ADAL" clId="{695F4E4F-B7E5-4604-8587-91193A08B736}" dt="2022-03-01T03:18:47.439" v="40" actId="14100"/>
          <ac:picMkLst>
            <pc:docMk/>
            <pc:sldMk cId="1763221754" sldId="261"/>
            <ac:picMk id="6" creationId="{7B88F939-61B2-486B-A106-85A3C83E7746}"/>
          </ac:picMkLst>
        </pc:picChg>
      </pc:sldChg>
      <pc:sldChg chg="addSp modSp">
        <pc:chgData name="Elysia Ward" userId="9575194a-8d42-4378-b995-9982c61b02c9" providerId="ADAL" clId="{695F4E4F-B7E5-4604-8587-91193A08B736}" dt="2022-03-01T03:18:53.972" v="41"/>
        <pc:sldMkLst>
          <pc:docMk/>
          <pc:sldMk cId="3074614337" sldId="262"/>
        </pc:sldMkLst>
        <pc:picChg chg="add mod">
          <ac:chgData name="Elysia Ward" userId="9575194a-8d42-4378-b995-9982c61b02c9" providerId="ADAL" clId="{695F4E4F-B7E5-4604-8587-91193A08B736}" dt="2022-03-01T03:18:53.972" v="41"/>
          <ac:picMkLst>
            <pc:docMk/>
            <pc:sldMk cId="3074614337" sldId="262"/>
            <ac:picMk id="6" creationId="{7F5AC6D4-E937-4C24-A262-6D2BD9ABDE40}"/>
          </ac:picMkLst>
        </pc:picChg>
      </pc:sldChg>
      <pc:sldChg chg="addSp delSp modSp mod">
        <pc:chgData name="Elysia Ward" userId="9575194a-8d42-4378-b995-9982c61b02c9" providerId="ADAL" clId="{695F4E4F-B7E5-4604-8587-91193A08B736}" dt="2022-03-01T03:19:34.598" v="49"/>
        <pc:sldMkLst>
          <pc:docMk/>
          <pc:sldMk cId="645209546" sldId="263"/>
        </pc:sldMkLst>
        <pc:picChg chg="add del mod">
          <ac:chgData name="Elysia Ward" userId="9575194a-8d42-4378-b995-9982c61b02c9" providerId="ADAL" clId="{695F4E4F-B7E5-4604-8587-91193A08B736}" dt="2022-03-01T03:18:58.751" v="43" actId="478"/>
          <ac:picMkLst>
            <pc:docMk/>
            <pc:sldMk cId="645209546" sldId="263"/>
            <ac:picMk id="6" creationId="{CF79223D-C92A-4A27-BF00-A7DA95F295CD}"/>
          </ac:picMkLst>
        </pc:picChg>
        <pc:picChg chg="add mod">
          <ac:chgData name="Elysia Ward" userId="9575194a-8d42-4378-b995-9982c61b02c9" providerId="ADAL" clId="{695F4E4F-B7E5-4604-8587-91193A08B736}" dt="2022-03-01T03:19:34.598" v="49"/>
          <ac:picMkLst>
            <pc:docMk/>
            <pc:sldMk cId="645209546" sldId="263"/>
            <ac:picMk id="7" creationId="{E52A8662-82BD-4385-A6BD-57D9E5DA7D8D}"/>
          </ac:picMkLst>
        </pc:picChg>
      </pc:sldChg>
      <pc:sldChg chg="addSp modSp">
        <pc:chgData name="Elysia Ward" userId="9575194a-8d42-4378-b995-9982c61b02c9" providerId="ADAL" clId="{695F4E4F-B7E5-4604-8587-91193A08B736}" dt="2022-03-01T03:19:44.314" v="53"/>
        <pc:sldMkLst>
          <pc:docMk/>
          <pc:sldMk cId="3620745211" sldId="264"/>
        </pc:sldMkLst>
        <pc:picChg chg="add mod">
          <ac:chgData name="Elysia Ward" userId="9575194a-8d42-4378-b995-9982c61b02c9" providerId="ADAL" clId="{695F4E4F-B7E5-4604-8587-91193A08B736}" dt="2022-03-01T03:19:44.314" v="53"/>
          <ac:picMkLst>
            <pc:docMk/>
            <pc:sldMk cId="3620745211" sldId="264"/>
            <ac:picMk id="6" creationId="{DF333C96-CDA4-44C9-9FB2-FD647D27FA8B}"/>
          </ac:picMkLst>
        </pc:picChg>
      </pc:sldChg>
      <pc:sldChg chg="addSp modSp">
        <pc:chgData name="Elysia Ward" userId="9575194a-8d42-4378-b995-9982c61b02c9" providerId="ADAL" clId="{695F4E4F-B7E5-4604-8587-91193A08B736}" dt="2022-03-01T03:19:46.417" v="54"/>
        <pc:sldMkLst>
          <pc:docMk/>
          <pc:sldMk cId="1902584372" sldId="265"/>
        </pc:sldMkLst>
        <pc:picChg chg="add mod">
          <ac:chgData name="Elysia Ward" userId="9575194a-8d42-4378-b995-9982c61b02c9" providerId="ADAL" clId="{695F4E4F-B7E5-4604-8587-91193A08B736}" dt="2022-03-01T03:19:46.417" v="54"/>
          <ac:picMkLst>
            <pc:docMk/>
            <pc:sldMk cId="1902584372" sldId="265"/>
            <ac:picMk id="6" creationId="{79322FD0-1E62-46C0-8921-9928EDADE247}"/>
          </ac:picMkLst>
        </pc:picChg>
      </pc:sldChg>
      <pc:sldChg chg="addSp delSp modSp mod">
        <pc:chgData name="Elysia Ward" userId="9575194a-8d42-4378-b995-9982c61b02c9" providerId="ADAL" clId="{695F4E4F-B7E5-4604-8587-91193A08B736}" dt="2022-03-01T03:19:54.878" v="57" actId="478"/>
        <pc:sldMkLst>
          <pc:docMk/>
          <pc:sldMk cId="1869879485" sldId="266"/>
        </pc:sldMkLst>
        <pc:picChg chg="add mod">
          <ac:chgData name="Elysia Ward" userId="9575194a-8d42-4378-b995-9982c61b02c9" providerId="ADAL" clId="{695F4E4F-B7E5-4604-8587-91193A08B736}" dt="2022-03-01T03:19:04.951" v="44"/>
          <ac:picMkLst>
            <pc:docMk/>
            <pc:sldMk cId="1869879485" sldId="266"/>
            <ac:picMk id="8" creationId="{9FB8ADC4-0F4C-4A5D-B4C9-B7357737B342}"/>
          </ac:picMkLst>
        </pc:picChg>
        <pc:picChg chg="add del mod">
          <ac:chgData name="Elysia Ward" userId="9575194a-8d42-4378-b995-9982c61b02c9" providerId="ADAL" clId="{695F4E4F-B7E5-4604-8587-91193A08B736}" dt="2022-03-01T03:19:54.878" v="57" actId="478"/>
          <ac:picMkLst>
            <pc:docMk/>
            <pc:sldMk cId="1869879485" sldId="266"/>
            <ac:picMk id="9" creationId="{9BD63CFE-83FE-421C-AAAE-515EB1F40680}"/>
          </ac:picMkLst>
        </pc:picChg>
      </pc:sldChg>
      <pc:sldChg chg="addSp modSp ord">
        <pc:chgData name="Elysia Ward" userId="9575194a-8d42-4378-b995-9982c61b02c9" providerId="ADAL" clId="{695F4E4F-B7E5-4604-8587-91193A08B736}" dt="2022-03-02T03:01:03.375" v="88"/>
        <pc:sldMkLst>
          <pc:docMk/>
          <pc:sldMk cId="572774145" sldId="267"/>
        </pc:sldMkLst>
        <pc:picChg chg="add mod">
          <ac:chgData name="Elysia Ward" userId="9575194a-8d42-4378-b995-9982c61b02c9" providerId="ADAL" clId="{695F4E4F-B7E5-4604-8587-91193A08B736}" dt="2022-03-01T03:19:07.132" v="45"/>
          <ac:picMkLst>
            <pc:docMk/>
            <pc:sldMk cId="572774145" sldId="267"/>
            <ac:picMk id="7" creationId="{DE5AE1FA-02B0-42D6-92A4-59D1E75A1166}"/>
          </ac:picMkLst>
        </pc:picChg>
      </pc:sldChg>
      <pc:sldChg chg="addSp modSp mod">
        <pc:chgData name="Elysia Ward" userId="9575194a-8d42-4378-b995-9982c61b02c9" providerId="ADAL" clId="{695F4E4F-B7E5-4604-8587-91193A08B736}" dt="2022-03-01T03:20:09.112" v="61" actId="1076"/>
        <pc:sldMkLst>
          <pc:docMk/>
          <pc:sldMk cId="4238517432" sldId="268"/>
        </pc:sldMkLst>
        <pc:picChg chg="add mod">
          <ac:chgData name="Elysia Ward" userId="9575194a-8d42-4378-b995-9982c61b02c9" providerId="ADAL" clId="{695F4E4F-B7E5-4604-8587-91193A08B736}" dt="2022-03-01T03:20:09.112" v="61" actId="1076"/>
          <ac:picMkLst>
            <pc:docMk/>
            <pc:sldMk cId="4238517432" sldId="268"/>
            <ac:picMk id="7" creationId="{15B72F2D-B78E-4D65-8516-8E7BEF4DBDC6}"/>
          </ac:picMkLst>
        </pc:picChg>
      </pc:sldChg>
      <pc:sldChg chg="addSp modSp">
        <pc:chgData name="Elysia Ward" userId="9575194a-8d42-4378-b995-9982c61b02c9" providerId="ADAL" clId="{695F4E4F-B7E5-4604-8587-91193A08B736}" dt="2022-03-01T03:19:14.541" v="46"/>
        <pc:sldMkLst>
          <pc:docMk/>
          <pc:sldMk cId="5090769" sldId="269"/>
        </pc:sldMkLst>
        <pc:picChg chg="add mod">
          <ac:chgData name="Elysia Ward" userId="9575194a-8d42-4378-b995-9982c61b02c9" providerId="ADAL" clId="{695F4E4F-B7E5-4604-8587-91193A08B736}" dt="2022-03-01T03:19:14.541" v="46"/>
          <ac:picMkLst>
            <pc:docMk/>
            <pc:sldMk cId="5090769" sldId="269"/>
            <ac:picMk id="6" creationId="{E1FC522C-5F0F-40F2-991E-CF48F6FB73F1}"/>
          </ac:picMkLst>
        </pc:picChg>
      </pc:sldChg>
      <pc:sldChg chg="addSp delSp modSp mod ord">
        <pc:chgData name="Elysia Ward" userId="9575194a-8d42-4378-b995-9982c61b02c9" providerId="ADAL" clId="{695F4E4F-B7E5-4604-8587-91193A08B736}" dt="2022-03-02T02:59:46.712" v="64"/>
        <pc:sldMkLst>
          <pc:docMk/>
          <pc:sldMk cId="1220128878" sldId="270"/>
        </pc:sldMkLst>
        <pc:picChg chg="add del mod">
          <ac:chgData name="Elysia Ward" userId="9575194a-8d42-4378-b995-9982c61b02c9" providerId="ADAL" clId="{695F4E4F-B7E5-4604-8587-91193A08B736}" dt="2022-03-01T03:19:21.484" v="48" actId="478"/>
          <ac:picMkLst>
            <pc:docMk/>
            <pc:sldMk cId="1220128878" sldId="270"/>
            <ac:picMk id="3" creationId="{E2C7A6ED-DB8C-4E2A-80CF-1F6510060E56}"/>
          </ac:picMkLst>
        </pc:picChg>
      </pc:sldChg>
      <pc:sldChg chg="ord">
        <pc:chgData name="Elysia Ward" userId="9575194a-8d42-4378-b995-9982c61b02c9" providerId="ADAL" clId="{695F4E4F-B7E5-4604-8587-91193A08B736}" dt="2022-03-02T02:59:56.303" v="66"/>
        <pc:sldMkLst>
          <pc:docMk/>
          <pc:sldMk cId="529659739" sldId="271"/>
        </pc:sldMkLst>
      </pc:sldChg>
      <pc:sldChg chg="ord">
        <pc:chgData name="Elysia Ward" userId="9575194a-8d42-4378-b995-9982c61b02c9" providerId="ADAL" clId="{695F4E4F-B7E5-4604-8587-91193A08B736}" dt="2022-03-02T03:00:16.229" v="70"/>
        <pc:sldMkLst>
          <pc:docMk/>
          <pc:sldMk cId="1761820723" sldId="272"/>
        </pc:sldMkLst>
      </pc:sldChg>
      <pc:sldChg chg="ord">
        <pc:chgData name="Elysia Ward" userId="9575194a-8d42-4378-b995-9982c61b02c9" providerId="ADAL" clId="{695F4E4F-B7E5-4604-8587-91193A08B736}" dt="2022-03-02T03:00:27.638" v="74"/>
        <pc:sldMkLst>
          <pc:docMk/>
          <pc:sldMk cId="3252512837" sldId="273"/>
        </pc:sldMkLst>
      </pc:sldChg>
      <pc:sldChg chg="ord">
        <pc:chgData name="Elysia Ward" userId="9575194a-8d42-4378-b995-9982c61b02c9" providerId="ADAL" clId="{695F4E4F-B7E5-4604-8587-91193A08B736}" dt="2022-03-02T03:00:33.953" v="76"/>
        <pc:sldMkLst>
          <pc:docMk/>
          <pc:sldMk cId="4260698494" sldId="274"/>
        </pc:sldMkLst>
      </pc:sldChg>
      <pc:sldChg chg="ord">
        <pc:chgData name="Elysia Ward" userId="9575194a-8d42-4378-b995-9982c61b02c9" providerId="ADAL" clId="{695F4E4F-B7E5-4604-8587-91193A08B736}" dt="2022-03-02T03:00:38.821" v="78"/>
        <pc:sldMkLst>
          <pc:docMk/>
          <pc:sldMk cId="4006560876" sldId="275"/>
        </pc:sldMkLst>
      </pc:sldChg>
      <pc:sldChg chg="ord">
        <pc:chgData name="Elysia Ward" userId="9575194a-8d42-4378-b995-9982c61b02c9" providerId="ADAL" clId="{695F4E4F-B7E5-4604-8587-91193A08B736}" dt="2022-03-02T03:00:44.278" v="80"/>
        <pc:sldMkLst>
          <pc:docMk/>
          <pc:sldMk cId="277158736" sldId="276"/>
        </pc:sldMkLst>
      </pc:sldChg>
      <pc:sldChg chg="ord">
        <pc:chgData name="Elysia Ward" userId="9575194a-8d42-4378-b995-9982c61b02c9" providerId="ADAL" clId="{695F4E4F-B7E5-4604-8587-91193A08B736}" dt="2022-03-02T03:00:49.286" v="82"/>
        <pc:sldMkLst>
          <pc:docMk/>
          <pc:sldMk cId="3580303479" sldId="277"/>
        </pc:sldMkLst>
      </pc:sldChg>
      <pc:sldChg chg="ord">
        <pc:chgData name="Elysia Ward" userId="9575194a-8d42-4378-b995-9982c61b02c9" providerId="ADAL" clId="{695F4E4F-B7E5-4604-8587-91193A08B736}" dt="2022-03-02T03:00:57.974" v="84"/>
        <pc:sldMkLst>
          <pc:docMk/>
          <pc:sldMk cId="1822934106" sldId="278"/>
        </pc:sldMkLst>
      </pc:sldChg>
      <pc:sldChg chg="ord">
        <pc:chgData name="Elysia Ward" userId="9575194a-8d42-4378-b995-9982c61b02c9" providerId="ADAL" clId="{695F4E4F-B7E5-4604-8587-91193A08B736}" dt="2022-03-02T03:01:06.262" v="90"/>
        <pc:sldMkLst>
          <pc:docMk/>
          <pc:sldMk cId="4261759400" sldId="279"/>
        </pc:sldMkLst>
      </pc:sldChg>
      <pc:sldChg chg="ord">
        <pc:chgData name="Elysia Ward" userId="9575194a-8d42-4378-b995-9982c61b02c9" providerId="ADAL" clId="{695F4E4F-B7E5-4604-8587-91193A08B736}" dt="2022-03-02T03:01:09.592" v="92"/>
        <pc:sldMkLst>
          <pc:docMk/>
          <pc:sldMk cId="702902151" sldId="280"/>
        </pc:sldMkLst>
      </pc:sldChg>
      <pc:sldChg chg="ord">
        <pc:chgData name="Elysia Ward" userId="9575194a-8d42-4378-b995-9982c61b02c9" providerId="ADAL" clId="{695F4E4F-B7E5-4604-8587-91193A08B736}" dt="2022-03-02T03:01:11.081" v="94"/>
        <pc:sldMkLst>
          <pc:docMk/>
          <pc:sldMk cId="2520555481" sldId="281"/>
        </pc:sldMkLst>
      </pc:sldChg>
      <pc:sldChg chg="delSp add del setBg delDesignElem">
        <pc:chgData name="Elysia Ward" userId="9575194a-8d42-4378-b995-9982c61b02c9" providerId="ADAL" clId="{695F4E4F-B7E5-4604-8587-91193A08B736}" dt="2022-03-01T03:19:40.557" v="52" actId="47"/>
        <pc:sldMkLst>
          <pc:docMk/>
          <pc:sldMk cId="1880280214" sldId="282"/>
        </pc:sldMkLst>
        <pc:spChg chg="del">
          <ac:chgData name="Elysia Ward" userId="9575194a-8d42-4378-b995-9982c61b02c9" providerId="ADAL" clId="{695F4E4F-B7E5-4604-8587-91193A08B736}" dt="2022-03-01T03:19:38.711" v="51"/>
          <ac:spMkLst>
            <pc:docMk/>
            <pc:sldMk cId="1880280214" sldId="282"/>
            <ac:spMk id="14" creationId="{CD333CBE-B699-4E3B-9F45-C045F773434F}"/>
          </ac:spMkLst>
        </pc:spChg>
        <pc:spChg chg="del">
          <ac:chgData name="Elysia Ward" userId="9575194a-8d42-4378-b995-9982c61b02c9" providerId="ADAL" clId="{695F4E4F-B7E5-4604-8587-91193A08B736}" dt="2022-03-01T03:19:38.711" v="51"/>
          <ac:spMkLst>
            <pc:docMk/>
            <pc:sldMk cId="1880280214" sldId="282"/>
            <ac:spMk id="16" creationId="{F78FA41B-9A77-4FFE-A10F-9443EFDE6096}"/>
          </ac:spMkLst>
        </pc:spChg>
      </pc:sldChg>
    </pc:docChg>
  </pc:docChgLst>
  <pc:docChgLst>
    <pc:chgData name="Elysia Ward" userId="9575194a-8d42-4378-b995-9982c61b02c9" providerId="ADAL" clId="{182FD409-C8E2-4614-A420-16FF06096095}"/>
    <pc:docChg chg="undo custSel addSld delSld modSld sldOrd">
      <pc:chgData name="Elysia Ward" userId="9575194a-8d42-4378-b995-9982c61b02c9" providerId="ADAL" clId="{182FD409-C8E2-4614-A420-16FF06096095}" dt="2022-01-11T00:39:14.335" v="908" actId="1076"/>
      <pc:docMkLst>
        <pc:docMk/>
      </pc:docMkLst>
      <pc:sldChg chg="addSp delSp modSp mod setBg setClrOvrMap">
        <pc:chgData name="Elysia Ward" userId="9575194a-8d42-4378-b995-9982c61b02c9" providerId="ADAL" clId="{182FD409-C8E2-4614-A420-16FF06096095}" dt="2022-01-11T00:31:58.730" v="720" actId="255"/>
        <pc:sldMkLst>
          <pc:docMk/>
          <pc:sldMk cId="1653480819" sldId="257"/>
        </pc:sldMkLst>
        <pc:spChg chg="mod">
          <ac:chgData name="Elysia Ward" userId="9575194a-8d42-4378-b995-9982c61b02c9" providerId="ADAL" clId="{182FD409-C8E2-4614-A420-16FF06096095}" dt="2022-01-11T00:31:58.730" v="720" actId="255"/>
          <ac:spMkLst>
            <pc:docMk/>
            <pc:sldMk cId="1653480819" sldId="257"/>
            <ac:spMk id="2" creationId="{85715B10-4588-4780-BC45-E4748695FE3C}"/>
          </ac:spMkLst>
        </pc:spChg>
        <pc:spChg chg="del">
          <ac:chgData name="Elysia Ward" userId="9575194a-8d42-4378-b995-9982c61b02c9" providerId="ADAL" clId="{182FD409-C8E2-4614-A420-16FF06096095}" dt="2022-01-11T00:31:17.350" v="713" actId="26606"/>
          <ac:spMkLst>
            <pc:docMk/>
            <pc:sldMk cId="1653480819" sldId="257"/>
            <ac:spMk id="71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1:44.840" v="716" actId="26606"/>
          <ac:spMkLst>
            <pc:docMk/>
            <pc:sldMk cId="1653480819" sldId="257"/>
            <ac:spMk id="135" creationId="{CD333CBE-B699-4E3B-9F45-C045F773434F}"/>
          </ac:spMkLst>
        </pc:spChg>
        <pc:spChg chg="add del">
          <ac:chgData name="Elysia Ward" userId="9575194a-8d42-4378-b995-9982c61b02c9" providerId="ADAL" clId="{182FD409-C8E2-4614-A420-16FF06096095}" dt="2022-01-11T00:31:44.840" v="716" actId="26606"/>
          <ac:spMkLst>
            <pc:docMk/>
            <pc:sldMk cId="1653480819" sldId="257"/>
            <ac:spMk id="137" creationId="{8DE938CA-5A75-4A41-BBD4-248248C85E38}"/>
          </ac:spMkLst>
        </pc:spChg>
        <pc:spChg chg="add">
          <ac:chgData name="Elysia Ward" userId="9575194a-8d42-4378-b995-9982c61b02c9" providerId="ADAL" clId="{182FD409-C8E2-4614-A420-16FF06096095}" dt="2022-01-11T00:31:44.840" v="716" actId="26606"/>
          <ac:spMkLst>
            <pc:docMk/>
            <pc:sldMk cId="1653480819" sldId="257"/>
            <ac:spMk id="192" creationId="{CD333CBE-B699-4E3B-9F45-C045F773434F}"/>
          </ac:spMkLst>
        </pc:spChg>
        <pc:spChg chg="add">
          <ac:chgData name="Elysia Ward" userId="9575194a-8d42-4378-b995-9982c61b02c9" providerId="ADAL" clId="{182FD409-C8E2-4614-A420-16FF06096095}" dt="2022-01-11T00:31:44.840" v="716" actId="26606"/>
          <ac:spMkLst>
            <pc:docMk/>
            <pc:sldMk cId="1653480819" sldId="257"/>
            <ac:spMk id="193" creationId="{F78FA41B-9A77-4FFE-A10F-9443EFDE6096}"/>
          </ac:spMkLst>
        </pc:spChg>
        <pc:picChg chg="mod">
          <ac:chgData name="Elysia Ward" userId="9575194a-8d42-4378-b995-9982c61b02c9" providerId="ADAL" clId="{182FD409-C8E2-4614-A420-16FF06096095}" dt="2022-01-11T00:31:44.840" v="716" actId="26606"/>
          <ac:picMkLst>
            <pc:docMk/>
            <pc:sldMk cId="1653480819" sldId="257"/>
            <ac:picMk id="1026" creationId="{DDFB7CEE-3D54-4111-87AC-F113B79A2349}"/>
          </ac:picMkLst>
        </pc:picChg>
      </pc:sldChg>
      <pc:sldChg chg="addSp delSp modSp mod">
        <pc:chgData name="Elysia Ward" userId="9575194a-8d42-4378-b995-9982c61b02c9" providerId="ADAL" clId="{182FD409-C8E2-4614-A420-16FF06096095}" dt="2022-01-11T00:32:04.420" v="721" actId="26606"/>
        <pc:sldMkLst>
          <pc:docMk/>
          <pc:sldMk cId="714020502" sldId="258"/>
        </pc:sldMkLst>
        <pc:spChg chg="mod">
          <ac:chgData name="Elysia Ward" userId="9575194a-8d42-4378-b995-9982c61b02c9" providerId="ADAL" clId="{182FD409-C8E2-4614-A420-16FF06096095}" dt="2022-01-11T00:32:04.420" v="721" actId="26606"/>
          <ac:spMkLst>
            <pc:docMk/>
            <pc:sldMk cId="714020502" sldId="258"/>
            <ac:spMk id="2" creationId="{44DB6D91-2655-4D61-9E04-F854E0AC12CD}"/>
          </ac:spMkLst>
        </pc:spChg>
        <pc:spChg chg="mod">
          <ac:chgData name="Elysia Ward" userId="9575194a-8d42-4378-b995-9982c61b02c9" providerId="ADAL" clId="{182FD409-C8E2-4614-A420-16FF06096095}" dt="2022-01-11T00:32:04.420" v="721" actId="26606"/>
          <ac:spMkLst>
            <pc:docMk/>
            <pc:sldMk cId="714020502" sldId="258"/>
            <ac:spMk id="3" creationId="{0FDCB7CF-5528-4028-BAF8-47622720D282}"/>
          </ac:spMkLst>
        </pc:spChg>
        <pc:spChg chg="del">
          <ac:chgData name="Elysia Ward" userId="9575194a-8d42-4378-b995-9982c61b02c9" providerId="ADAL" clId="{182FD409-C8E2-4614-A420-16FF06096095}" dt="2022-01-11T00:32:04.420" v="721" actId="26606"/>
          <ac:spMkLst>
            <pc:docMk/>
            <pc:sldMk cId="714020502" sldId="258"/>
            <ac:spMk id="71" creationId="{7D2BFFD5-490F-4B45-91F2-6B826FBAD4E3}"/>
          </ac:spMkLst>
        </pc:spChg>
        <pc:spChg chg="add">
          <ac:chgData name="Elysia Ward" userId="9575194a-8d42-4378-b995-9982c61b02c9" providerId="ADAL" clId="{182FD409-C8E2-4614-A420-16FF06096095}" dt="2022-01-11T00:32:04.420" v="721" actId="26606"/>
          <ac:spMkLst>
            <pc:docMk/>
            <pc:sldMk cId="714020502" sldId="258"/>
            <ac:spMk id="135" creationId="{7D2BFFD5-490F-4B45-91F2-6B826FBAD4E3}"/>
          </ac:spMkLst>
        </pc:spChg>
        <pc:picChg chg="mod">
          <ac:chgData name="Elysia Ward" userId="9575194a-8d42-4378-b995-9982c61b02c9" providerId="ADAL" clId="{182FD409-C8E2-4614-A420-16FF06096095}" dt="2022-01-11T00:32:04.420" v="721" actId="26606"/>
          <ac:picMkLst>
            <pc:docMk/>
            <pc:sldMk cId="714020502" sldId="258"/>
            <ac:picMk id="3074" creationId="{56F514BC-DE38-49E8-9A3F-011C9A2BE033}"/>
          </ac:picMkLst>
        </pc:picChg>
        <pc:cxnChg chg="add">
          <ac:chgData name="Elysia Ward" userId="9575194a-8d42-4378-b995-9982c61b02c9" providerId="ADAL" clId="{182FD409-C8E2-4614-A420-16FF06096095}" dt="2022-01-11T00:32:04.420" v="721" actId="26606"/>
          <ac:cxnSpMkLst>
            <pc:docMk/>
            <pc:sldMk cId="714020502" sldId="258"/>
            <ac:cxnSpMk id="137" creationId="{6C6CF9A5-BEA4-4284-A8B5-D033E5B4BE3F}"/>
          </ac:cxnSpMkLst>
        </pc:cxnChg>
      </pc:sldChg>
      <pc:sldChg chg="modSp del mod">
        <pc:chgData name="Elysia Ward" userId="9575194a-8d42-4378-b995-9982c61b02c9" providerId="ADAL" clId="{182FD409-C8E2-4614-A420-16FF06096095}" dt="2022-01-05T05:15:37.517" v="445" actId="47"/>
        <pc:sldMkLst>
          <pc:docMk/>
          <pc:sldMk cId="2627378612" sldId="259"/>
        </pc:sldMkLst>
        <pc:spChg chg="mod">
          <ac:chgData name="Elysia Ward" userId="9575194a-8d42-4378-b995-9982c61b02c9" providerId="ADAL" clId="{182FD409-C8E2-4614-A420-16FF06096095}" dt="2022-01-05T03:39:20.673" v="120" actId="20577"/>
          <ac:spMkLst>
            <pc:docMk/>
            <pc:sldMk cId="2627378612" sldId="259"/>
            <ac:spMk id="2" creationId="{DC6C37C1-52D3-44DA-8C65-2517BEF7A222}"/>
          </ac:spMkLst>
        </pc:spChg>
      </pc:sldChg>
      <pc:sldChg chg="addSp delSp modSp mod setBg setClrOvrMap">
        <pc:chgData name="Elysia Ward" userId="9575194a-8d42-4378-b995-9982c61b02c9" providerId="ADAL" clId="{182FD409-C8E2-4614-A420-16FF06096095}" dt="2022-01-11T00:28:23.221" v="596" actId="1076"/>
        <pc:sldMkLst>
          <pc:docMk/>
          <pc:sldMk cId="2474245193" sldId="260"/>
        </pc:sldMkLst>
        <pc:spChg chg="mod ord">
          <ac:chgData name="Elysia Ward" userId="9575194a-8d42-4378-b995-9982c61b02c9" providerId="ADAL" clId="{182FD409-C8E2-4614-A420-16FF06096095}" dt="2022-01-11T00:28:11.126" v="595" actId="1076"/>
          <ac:spMkLst>
            <pc:docMk/>
            <pc:sldMk cId="2474245193" sldId="260"/>
            <ac:spMk id="2" creationId="{8CF671C0-E8EB-4D73-B9C1-F6037BBAF8A9}"/>
          </ac:spMkLst>
        </pc:spChg>
        <pc:spChg chg="del">
          <ac:chgData name="Elysia Ward" userId="9575194a-8d42-4378-b995-9982c61b02c9" providerId="ADAL" clId="{182FD409-C8E2-4614-A420-16FF06096095}" dt="2022-01-11T00:27:56.446" v="592" actId="26606"/>
          <ac:spMkLst>
            <pc:docMk/>
            <pc:sldMk cId="2474245193" sldId="260"/>
            <ac:spMk id="71" creationId="{D6EA1A26-163F-4F15-91F4-F2C51AC9C106}"/>
          </ac:spMkLst>
        </pc:spChg>
        <pc:spChg chg="add">
          <ac:chgData name="Elysia Ward" userId="9575194a-8d42-4378-b995-9982c61b02c9" providerId="ADAL" clId="{182FD409-C8E2-4614-A420-16FF06096095}" dt="2022-01-11T00:27:56.446" v="592" actId="26606"/>
          <ac:spMkLst>
            <pc:docMk/>
            <pc:sldMk cId="2474245193" sldId="260"/>
            <ac:spMk id="135" creationId="{CD333CBE-B699-4E3B-9F45-C045F773434F}"/>
          </ac:spMkLst>
        </pc:spChg>
        <pc:spChg chg="add">
          <ac:chgData name="Elysia Ward" userId="9575194a-8d42-4378-b995-9982c61b02c9" providerId="ADAL" clId="{182FD409-C8E2-4614-A420-16FF06096095}" dt="2022-01-11T00:27:56.446" v="592" actId="26606"/>
          <ac:spMkLst>
            <pc:docMk/>
            <pc:sldMk cId="2474245193" sldId="260"/>
            <ac:spMk id="137" creationId="{8DE938CA-5A75-4A41-BBD4-248248C85E38}"/>
          </ac:spMkLst>
        </pc:spChg>
        <pc:picChg chg="mod">
          <ac:chgData name="Elysia Ward" userId="9575194a-8d42-4378-b995-9982c61b02c9" providerId="ADAL" clId="{182FD409-C8E2-4614-A420-16FF06096095}" dt="2022-01-11T00:28:23.221" v="596" actId="1076"/>
          <ac:picMkLst>
            <pc:docMk/>
            <pc:sldMk cId="2474245193" sldId="260"/>
            <ac:picMk id="5122" creationId="{AA40A1CF-85F0-4FEE-9EE8-D7A122716F18}"/>
          </ac:picMkLst>
        </pc:picChg>
      </pc:sldChg>
      <pc:sldChg chg="addSp delSp modSp mod addAnim">
        <pc:chgData name="Elysia Ward" userId="9575194a-8d42-4378-b995-9982c61b02c9" providerId="ADAL" clId="{182FD409-C8E2-4614-A420-16FF06096095}" dt="2022-01-11T00:33:18.458" v="728" actId="1076"/>
        <pc:sldMkLst>
          <pc:docMk/>
          <pc:sldMk cId="1763221754" sldId="261"/>
        </pc:sldMkLst>
        <pc:spChg chg="mod">
          <ac:chgData name="Elysia Ward" userId="9575194a-8d42-4378-b995-9982c61b02c9" providerId="ADAL" clId="{182FD409-C8E2-4614-A420-16FF06096095}" dt="2022-01-11T00:33:18.458" v="728" actId="1076"/>
          <ac:spMkLst>
            <pc:docMk/>
            <pc:sldMk cId="1763221754" sldId="261"/>
            <ac:spMk id="2" creationId="{514488F1-F5AF-4515-B649-540C46B51CA8}"/>
          </ac:spMkLst>
        </pc:spChg>
        <pc:spChg chg="del">
          <ac:chgData name="Elysia Ward" userId="9575194a-8d42-4378-b995-9982c61b02c9" providerId="ADAL" clId="{182FD409-C8E2-4614-A420-16FF06096095}" dt="2022-01-11T00:33:03.375" v="726" actId="26606"/>
          <ac:spMkLst>
            <pc:docMk/>
            <pc:sldMk cId="1763221754" sldId="261"/>
            <ac:spMk id="71" creationId="{7D2BFFD5-490F-4B45-91F2-6B826FBAD4E3}"/>
          </ac:spMkLst>
        </pc:spChg>
        <pc:spChg chg="add">
          <ac:chgData name="Elysia Ward" userId="9575194a-8d42-4378-b995-9982c61b02c9" providerId="ADAL" clId="{182FD409-C8E2-4614-A420-16FF06096095}" dt="2022-01-11T00:33:03.375" v="726" actId="26606"/>
          <ac:spMkLst>
            <pc:docMk/>
            <pc:sldMk cId="1763221754" sldId="261"/>
            <ac:spMk id="135" creationId="{CD333CBE-B699-4E3B-9F45-C045F773434F}"/>
          </ac:spMkLst>
        </pc:spChg>
        <pc:spChg chg="add">
          <ac:chgData name="Elysia Ward" userId="9575194a-8d42-4378-b995-9982c61b02c9" providerId="ADAL" clId="{182FD409-C8E2-4614-A420-16FF06096095}" dt="2022-01-11T00:33:03.375" v="726" actId="26606"/>
          <ac:spMkLst>
            <pc:docMk/>
            <pc:sldMk cId="1763221754" sldId="261"/>
            <ac:spMk id="137" creationId="{C6EDEBB9-8437-4875-ABEA-0AEDE2C90D72}"/>
          </ac:spMkLst>
        </pc:spChg>
        <pc:picChg chg="mod ord">
          <ac:chgData name="Elysia Ward" userId="9575194a-8d42-4378-b995-9982c61b02c9" providerId="ADAL" clId="{182FD409-C8E2-4614-A420-16FF06096095}" dt="2022-01-11T00:33:03.375" v="726" actId="26606"/>
          <ac:picMkLst>
            <pc:docMk/>
            <pc:sldMk cId="1763221754" sldId="261"/>
            <ac:picMk id="6146" creationId="{2CD5B5B0-9970-4F1B-BEF7-4AAEB52F41D8}"/>
          </ac:picMkLst>
        </pc:picChg>
      </pc:sldChg>
      <pc:sldChg chg="addSp delSp modSp mod">
        <pc:chgData name="Elysia Ward" userId="9575194a-8d42-4378-b995-9982c61b02c9" providerId="ADAL" clId="{182FD409-C8E2-4614-A420-16FF06096095}" dt="2022-01-11T00:32:39.569" v="723" actId="1076"/>
        <pc:sldMkLst>
          <pc:docMk/>
          <pc:sldMk cId="3074614337" sldId="262"/>
        </pc:sldMkLst>
        <pc:spChg chg="mod">
          <ac:chgData name="Elysia Ward" userId="9575194a-8d42-4378-b995-9982c61b02c9" providerId="ADAL" clId="{182FD409-C8E2-4614-A420-16FF06096095}" dt="2022-01-11T00:32:39.569" v="723" actId="1076"/>
          <ac:spMkLst>
            <pc:docMk/>
            <pc:sldMk cId="3074614337" sldId="262"/>
            <ac:spMk id="2" creationId="{93843EF7-0F15-495E-98A8-E0E5A165424E}"/>
          </ac:spMkLst>
        </pc:spChg>
        <pc:spChg chg="del">
          <ac:chgData name="Elysia Ward" userId="9575194a-8d42-4378-b995-9982c61b02c9" providerId="ADAL" clId="{182FD409-C8E2-4614-A420-16FF06096095}" dt="2022-01-11T00:32:34.094" v="722" actId="26606"/>
          <ac:spMkLst>
            <pc:docMk/>
            <pc:sldMk cId="3074614337" sldId="262"/>
            <ac:spMk id="71" creationId="{7D2BFFD5-490F-4B45-91F2-6B826FBAD4E3}"/>
          </ac:spMkLst>
        </pc:spChg>
        <pc:spChg chg="add">
          <ac:chgData name="Elysia Ward" userId="9575194a-8d42-4378-b995-9982c61b02c9" providerId="ADAL" clId="{182FD409-C8E2-4614-A420-16FF06096095}" dt="2022-01-11T00:32:34.094" v="722" actId="26606"/>
          <ac:spMkLst>
            <pc:docMk/>
            <pc:sldMk cId="3074614337" sldId="262"/>
            <ac:spMk id="72" creationId="{CD333CBE-B699-4E3B-9F45-C045F773434F}"/>
          </ac:spMkLst>
        </pc:spChg>
        <pc:spChg chg="add">
          <ac:chgData name="Elysia Ward" userId="9575194a-8d42-4378-b995-9982c61b02c9" providerId="ADAL" clId="{182FD409-C8E2-4614-A420-16FF06096095}" dt="2022-01-11T00:32:34.094" v="722" actId="26606"/>
          <ac:spMkLst>
            <pc:docMk/>
            <pc:sldMk cId="3074614337" sldId="262"/>
            <ac:spMk id="74" creationId="{F78FA41B-9A77-4FFE-A10F-9443EFDE6096}"/>
          </ac:spMkLst>
        </pc:spChg>
        <pc:picChg chg="mod">
          <ac:chgData name="Elysia Ward" userId="9575194a-8d42-4378-b995-9982c61b02c9" providerId="ADAL" clId="{182FD409-C8E2-4614-A420-16FF06096095}" dt="2022-01-11T00:32:34.094" v="722" actId="26606"/>
          <ac:picMkLst>
            <pc:docMk/>
            <pc:sldMk cId="3074614337" sldId="262"/>
            <ac:picMk id="7170" creationId="{82046BC4-B08E-4565-B1A3-3DC24EEC5774}"/>
          </ac:picMkLst>
        </pc:picChg>
      </pc:sldChg>
      <pc:sldChg chg="addSp delSp modSp mod setBg addAnim setClrOvrMap">
        <pc:chgData name="Elysia Ward" userId="9575194a-8d42-4378-b995-9982c61b02c9" providerId="ADAL" clId="{182FD409-C8E2-4614-A420-16FF06096095}" dt="2022-01-11T00:32:53.462" v="725" actId="1076"/>
        <pc:sldMkLst>
          <pc:docMk/>
          <pc:sldMk cId="645209546" sldId="263"/>
        </pc:sldMkLst>
        <pc:spChg chg="mod">
          <ac:chgData name="Elysia Ward" userId="9575194a-8d42-4378-b995-9982c61b02c9" providerId="ADAL" clId="{182FD409-C8E2-4614-A420-16FF06096095}" dt="2022-01-11T00:32:53.462" v="725" actId="1076"/>
          <ac:spMkLst>
            <pc:docMk/>
            <pc:sldMk cId="645209546" sldId="263"/>
            <ac:spMk id="2" creationId="{FC83D21B-7C79-473D-A870-26BFAF00A860}"/>
          </ac:spMkLst>
        </pc:spChg>
        <pc:spChg chg="del">
          <ac:chgData name="Elysia Ward" userId="9575194a-8d42-4378-b995-9982c61b02c9" providerId="ADAL" clId="{182FD409-C8E2-4614-A420-16FF06096095}" dt="2022-01-11T00:29:01.013" v="597" actId="26606"/>
          <ac:spMkLst>
            <pc:docMk/>
            <pc:sldMk cId="645209546" sldId="263"/>
            <ac:spMk id="71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2:47.430" v="724" actId="26606"/>
          <ac:spMkLst>
            <pc:docMk/>
            <pc:sldMk cId="645209546" sldId="263"/>
            <ac:spMk id="135" creationId="{CD333CBE-B699-4E3B-9F45-C045F773434F}"/>
          </ac:spMkLst>
        </pc:spChg>
        <pc:spChg chg="add del">
          <ac:chgData name="Elysia Ward" userId="9575194a-8d42-4378-b995-9982c61b02c9" providerId="ADAL" clId="{182FD409-C8E2-4614-A420-16FF06096095}" dt="2022-01-11T00:32:47.430" v="724" actId="26606"/>
          <ac:spMkLst>
            <pc:docMk/>
            <pc:sldMk cId="645209546" sldId="263"/>
            <ac:spMk id="137" creationId="{8DE938CA-5A75-4A41-BBD4-248248C85E38}"/>
          </ac:spMkLst>
        </pc:spChg>
        <pc:spChg chg="add">
          <ac:chgData name="Elysia Ward" userId="9575194a-8d42-4378-b995-9982c61b02c9" providerId="ADAL" clId="{182FD409-C8E2-4614-A420-16FF06096095}" dt="2022-01-11T00:32:47.430" v="724" actId="26606"/>
          <ac:spMkLst>
            <pc:docMk/>
            <pc:sldMk cId="645209546" sldId="263"/>
            <ac:spMk id="192" creationId="{CD333CBE-B699-4E3B-9F45-C045F773434F}"/>
          </ac:spMkLst>
        </pc:spChg>
        <pc:spChg chg="add">
          <ac:chgData name="Elysia Ward" userId="9575194a-8d42-4378-b995-9982c61b02c9" providerId="ADAL" clId="{182FD409-C8E2-4614-A420-16FF06096095}" dt="2022-01-11T00:32:47.430" v="724" actId="26606"/>
          <ac:spMkLst>
            <pc:docMk/>
            <pc:sldMk cId="645209546" sldId="263"/>
            <ac:spMk id="193" creationId="{C6EDEBB9-8437-4875-ABEA-0AEDE2C90D72}"/>
          </ac:spMkLst>
        </pc:spChg>
        <pc:picChg chg="mod ord">
          <ac:chgData name="Elysia Ward" userId="9575194a-8d42-4378-b995-9982c61b02c9" providerId="ADAL" clId="{182FD409-C8E2-4614-A420-16FF06096095}" dt="2022-01-11T00:32:47.430" v="724" actId="26606"/>
          <ac:picMkLst>
            <pc:docMk/>
            <pc:sldMk cId="645209546" sldId="263"/>
            <ac:picMk id="8194" creationId="{D694B5A7-56B0-498E-A6B0-2899C3EC7676}"/>
          </ac:picMkLst>
        </pc:picChg>
      </pc:sldChg>
      <pc:sldChg chg="addSp delSp modSp new mod setBg setClrOvrMap">
        <pc:chgData name="Elysia Ward" userId="9575194a-8d42-4378-b995-9982c61b02c9" providerId="ADAL" clId="{182FD409-C8E2-4614-A420-16FF06096095}" dt="2022-01-11T00:33:29.226" v="730" actId="1076"/>
        <pc:sldMkLst>
          <pc:docMk/>
          <pc:sldMk cId="3620745211" sldId="264"/>
        </pc:sldMkLst>
        <pc:spChg chg="mod">
          <ac:chgData name="Elysia Ward" userId="9575194a-8d42-4378-b995-9982c61b02c9" providerId="ADAL" clId="{182FD409-C8E2-4614-A420-16FF06096095}" dt="2022-01-11T00:33:29.226" v="730" actId="1076"/>
          <ac:spMkLst>
            <pc:docMk/>
            <pc:sldMk cId="3620745211" sldId="264"/>
            <ac:spMk id="2" creationId="{FCD10651-48D3-45EF-98B2-5438C20CCADD}"/>
          </ac:spMkLst>
        </pc:spChg>
        <pc:spChg chg="del mod ord">
          <ac:chgData name="Elysia Ward" userId="9575194a-8d42-4378-b995-9982c61b02c9" providerId="ADAL" clId="{182FD409-C8E2-4614-A420-16FF06096095}" dt="2022-01-05T03:37:19.508" v="9" actId="478"/>
          <ac:spMkLst>
            <pc:docMk/>
            <pc:sldMk cId="3620745211" sldId="264"/>
            <ac:spMk id="3" creationId="{03533F3B-E527-4F81-93E8-8418DB64E012}"/>
          </ac:spMkLst>
        </pc:spChg>
        <pc:spChg chg="add del">
          <ac:chgData name="Elysia Ward" userId="9575194a-8d42-4378-b995-9982c61b02c9" providerId="ADAL" clId="{182FD409-C8E2-4614-A420-16FF06096095}" dt="2022-01-11T00:33:25.612" v="729" actId="26606"/>
          <ac:spMkLst>
            <pc:docMk/>
            <pc:sldMk cId="3620745211" sldId="264"/>
            <ac:spMk id="9" creationId="{7D2BFFD5-490F-4B45-91F2-6B826FBAD4E3}"/>
          </ac:spMkLst>
        </pc:spChg>
        <pc:spChg chg="add">
          <ac:chgData name="Elysia Ward" userId="9575194a-8d42-4378-b995-9982c61b02c9" providerId="ADAL" clId="{182FD409-C8E2-4614-A420-16FF06096095}" dt="2022-01-11T00:33:25.612" v="729" actId="26606"/>
          <ac:spMkLst>
            <pc:docMk/>
            <pc:sldMk cId="3620745211" sldId="264"/>
            <ac:spMk id="14" creationId="{CD333CBE-B699-4E3B-9F45-C045F773434F}"/>
          </ac:spMkLst>
        </pc:spChg>
        <pc:spChg chg="add">
          <ac:chgData name="Elysia Ward" userId="9575194a-8d42-4378-b995-9982c61b02c9" providerId="ADAL" clId="{182FD409-C8E2-4614-A420-16FF06096095}" dt="2022-01-11T00:33:25.612" v="729" actId="26606"/>
          <ac:spMkLst>
            <pc:docMk/>
            <pc:sldMk cId="3620745211" sldId="264"/>
            <ac:spMk id="16" creationId="{F78FA41B-9A77-4FFE-A10F-9443EFDE6096}"/>
          </ac:spMkLst>
        </pc:spChg>
        <pc:spChg chg="add del">
          <ac:chgData name="Elysia Ward" userId="9575194a-8d42-4378-b995-9982c61b02c9" providerId="ADAL" clId="{182FD409-C8E2-4614-A420-16FF06096095}" dt="2022-01-05T03:35:46.286" v="3" actId="26606"/>
          <ac:spMkLst>
            <pc:docMk/>
            <pc:sldMk cId="3620745211" sldId="264"/>
            <ac:spMk id="71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05T03:35:48.206" v="5" actId="26606"/>
          <ac:spMkLst>
            <pc:docMk/>
            <pc:sldMk cId="3620745211" sldId="264"/>
            <ac:spMk id="9220" creationId="{D6EA1A26-163F-4F15-91F4-F2C51AC9C106}"/>
          </ac:spMkLst>
        </pc:spChg>
        <pc:picChg chg="add mod ord">
          <ac:chgData name="Elysia Ward" userId="9575194a-8d42-4378-b995-9982c61b02c9" providerId="ADAL" clId="{182FD409-C8E2-4614-A420-16FF06096095}" dt="2022-01-11T00:33:25.612" v="729" actId="26606"/>
          <ac:picMkLst>
            <pc:docMk/>
            <pc:sldMk cId="3620745211" sldId="264"/>
            <ac:picMk id="4" creationId="{06D037AA-2AD5-4AC4-A3AF-8B3148D7ECB7}"/>
          </ac:picMkLst>
        </pc:picChg>
        <pc:picChg chg="add del mod ord">
          <ac:chgData name="Elysia Ward" userId="9575194a-8d42-4378-b995-9982c61b02c9" providerId="ADAL" clId="{182FD409-C8E2-4614-A420-16FF06096095}" dt="2022-01-05T03:35:48.369" v="6"/>
          <ac:picMkLst>
            <pc:docMk/>
            <pc:sldMk cId="3620745211" sldId="264"/>
            <ac:picMk id="9218" creationId="{AC628695-CEE3-4578-A9DD-693B8879BCF8}"/>
          </ac:picMkLst>
        </pc:picChg>
      </pc:sldChg>
      <pc:sldChg chg="addSp delSp modSp new mod setBg setClrOvrMap">
        <pc:chgData name="Elysia Ward" userId="9575194a-8d42-4378-b995-9982c61b02c9" providerId="ADAL" clId="{182FD409-C8E2-4614-A420-16FF06096095}" dt="2022-01-11T00:34:00.967" v="735" actId="1076"/>
        <pc:sldMkLst>
          <pc:docMk/>
          <pc:sldMk cId="1902584372" sldId="265"/>
        </pc:sldMkLst>
        <pc:spChg chg="mod">
          <ac:chgData name="Elysia Ward" userId="9575194a-8d42-4378-b995-9982c61b02c9" providerId="ADAL" clId="{182FD409-C8E2-4614-A420-16FF06096095}" dt="2022-01-11T00:34:00.967" v="735" actId="1076"/>
          <ac:spMkLst>
            <pc:docMk/>
            <pc:sldMk cId="1902584372" sldId="265"/>
            <ac:spMk id="2" creationId="{4AC717B0-515A-49BA-BA61-91BC609A0F10}"/>
          </ac:spMkLst>
        </pc:spChg>
        <pc:spChg chg="del mod">
          <ac:chgData name="Elysia Ward" userId="9575194a-8d42-4378-b995-9982c61b02c9" providerId="ADAL" clId="{182FD409-C8E2-4614-A420-16FF06096095}" dt="2022-01-05T03:40:59.536" v="125" actId="478"/>
          <ac:spMkLst>
            <pc:docMk/>
            <pc:sldMk cId="1902584372" sldId="265"/>
            <ac:spMk id="3" creationId="{73788B67-9979-4CA9-9FD1-EC9D689D043B}"/>
          </ac:spMkLst>
        </pc:spChg>
        <pc:spChg chg="add del">
          <ac:chgData name="Elysia Ward" userId="9575194a-8d42-4378-b995-9982c61b02c9" providerId="ADAL" clId="{182FD409-C8E2-4614-A420-16FF06096095}" dt="2022-01-11T00:33:45.426" v="733" actId="26606"/>
          <ac:spMkLst>
            <pc:docMk/>
            <pc:sldMk cId="1902584372" sldId="265"/>
            <ac:spMk id="71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3:45.421" v="732" actId="26606"/>
          <ac:spMkLst>
            <pc:docMk/>
            <pc:sldMk cId="1902584372" sldId="265"/>
            <ac:spMk id="135" creationId="{D87AB319-64C0-4E2D-B1CD-0A970301BEEA}"/>
          </ac:spMkLst>
        </pc:spChg>
        <pc:spChg chg="add del">
          <ac:chgData name="Elysia Ward" userId="9575194a-8d42-4378-b995-9982c61b02c9" providerId="ADAL" clId="{182FD409-C8E2-4614-A420-16FF06096095}" dt="2022-01-11T00:33:45.421" v="732" actId="26606"/>
          <ac:spMkLst>
            <pc:docMk/>
            <pc:sldMk cId="1902584372" sldId="265"/>
            <ac:spMk id="137" creationId="{B7CC3BB4-8536-4DBC-A194-D8AAF56C402C}"/>
          </ac:spMkLst>
        </pc:spChg>
        <pc:spChg chg="add">
          <ac:chgData name="Elysia Ward" userId="9575194a-8d42-4378-b995-9982c61b02c9" providerId="ADAL" clId="{182FD409-C8E2-4614-A420-16FF06096095}" dt="2022-01-11T00:33:45.426" v="733" actId="26606"/>
          <ac:spMkLst>
            <pc:docMk/>
            <pc:sldMk cId="1902584372" sldId="265"/>
            <ac:spMk id="10244" creationId="{CD333CBE-B699-4E3B-9F45-C045F773434F}"/>
          </ac:spMkLst>
        </pc:spChg>
        <pc:spChg chg="add">
          <ac:chgData name="Elysia Ward" userId="9575194a-8d42-4378-b995-9982c61b02c9" providerId="ADAL" clId="{182FD409-C8E2-4614-A420-16FF06096095}" dt="2022-01-11T00:33:45.426" v="733" actId="26606"/>
          <ac:spMkLst>
            <pc:docMk/>
            <pc:sldMk cId="1902584372" sldId="265"/>
            <ac:spMk id="10245" creationId="{8DE938CA-5A75-4A41-BBD4-248248C85E38}"/>
          </ac:spMkLst>
        </pc:spChg>
        <pc:picChg chg="add mod ord">
          <ac:chgData name="Elysia Ward" userId="9575194a-8d42-4378-b995-9982c61b02c9" providerId="ADAL" clId="{182FD409-C8E2-4614-A420-16FF06096095}" dt="2022-01-11T00:33:50.977" v="734" actId="1076"/>
          <ac:picMkLst>
            <pc:docMk/>
            <pc:sldMk cId="1902584372" sldId="265"/>
            <ac:picMk id="10242" creationId="{F9500AE1-D8D5-4AE5-9740-28196FD593DF}"/>
          </ac:picMkLst>
        </pc:picChg>
      </pc:sldChg>
      <pc:sldChg chg="addSp delSp modSp new mod ord setBg setClrOvrMap">
        <pc:chgData name="Elysia Ward" userId="9575194a-8d42-4378-b995-9982c61b02c9" providerId="ADAL" clId="{182FD409-C8E2-4614-A420-16FF06096095}" dt="2022-01-11T00:34:06.989" v="736" actId="26606"/>
        <pc:sldMkLst>
          <pc:docMk/>
          <pc:sldMk cId="1869879485" sldId="266"/>
        </pc:sldMkLst>
        <pc:spChg chg="add del mod">
          <ac:chgData name="Elysia Ward" userId="9575194a-8d42-4378-b995-9982c61b02c9" providerId="ADAL" clId="{182FD409-C8E2-4614-A420-16FF06096095}" dt="2022-01-11T00:34:06.989" v="736" actId="26606"/>
          <ac:spMkLst>
            <pc:docMk/>
            <pc:sldMk cId="1869879485" sldId="266"/>
            <ac:spMk id="2" creationId="{5ACA03D3-FFC1-41D6-89AD-B0638575D23D}"/>
          </ac:spMkLst>
        </pc:spChg>
        <pc:spChg chg="del mod">
          <ac:chgData name="Elysia Ward" userId="9575194a-8d42-4378-b995-9982c61b02c9" providerId="ADAL" clId="{182FD409-C8E2-4614-A420-16FF06096095}" dt="2022-01-05T05:11:55.141" v="192" actId="478"/>
          <ac:spMkLst>
            <pc:docMk/>
            <pc:sldMk cId="1869879485" sldId="266"/>
            <ac:spMk id="3" creationId="{6ACC6C15-B05A-4FCB-8BA4-EC7D6FC70D29}"/>
          </ac:spMkLst>
        </pc:spChg>
        <pc:spChg chg="add del">
          <ac:chgData name="Elysia Ward" userId="9575194a-8d42-4378-b995-9982c61b02c9" providerId="ADAL" clId="{182FD409-C8E2-4614-A420-16FF06096095}" dt="2022-01-05T05:12:17.100" v="196" actId="11529"/>
          <ac:spMkLst>
            <pc:docMk/>
            <pc:sldMk cId="1869879485" sldId="266"/>
            <ac:spMk id="4" creationId="{994E61CB-1860-493B-BFA3-26C65A9C01F0}"/>
          </ac:spMkLst>
        </pc:spChg>
        <pc:spChg chg="add mod">
          <ac:chgData name="Elysia Ward" userId="9575194a-8d42-4378-b995-9982c61b02c9" providerId="ADAL" clId="{182FD409-C8E2-4614-A420-16FF06096095}" dt="2022-01-11T00:34:06.989" v="736" actId="26606"/>
          <ac:spMkLst>
            <pc:docMk/>
            <pc:sldMk cId="1869879485" sldId="266"/>
            <ac:spMk id="7" creationId="{88ADEB42-96B4-474E-923B-5B8F368AA81B}"/>
          </ac:spMkLst>
        </pc:spChg>
        <pc:spChg chg="add del">
          <ac:chgData name="Elysia Ward" userId="9575194a-8d42-4378-b995-9982c61b02c9" providerId="ADAL" clId="{182FD409-C8E2-4614-A420-16FF06096095}" dt="2022-01-11T00:34:06.989" v="736" actId="26606"/>
          <ac:spMkLst>
            <pc:docMk/>
            <pc:sldMk cId="1869879485" sldId="266"/>
            <ac:spMk id="71" creationId="{7D2BFFD5-490F-4B45-91F2-6B826FBAD4E3}"/>
          </ac:spMkLst>
        </pc:spChg>
        <pc:spChg chg="add">
          <ac:chgData name="Elysia Ward" userId="9575194a-8d42-4378-b995-9982c61b02c9" providerId="ADAL" clId="{182FD409-C8E2-4614-A420-16FF06096095}" dt="2022-01-11T00:34:06.989" v="736" actId="26606"/>
          <ac:spMkLst>
            <pc:docMk/>
            <pc:sldMk cId="1869879485" sldId="266"/>
            <ac:spMk id="72" creationId="{7D2BFFD5-490F-4B45-91F2-6B826FBAD4E3}"/>
          </ac:spMkLst>
        </pc:spChg>
        <pc:picChg chg="add mod ord">
          <ac:chgData name="Elysia Ward" userId="9575194a-8d42-4378-b995-9982c61b02c9" providerId="ADAL" clId="{182FD409-C8E2-4614-A420-16FF06096095}" dt="2022-01-11T00:34:06.989" v="736" actId="26606"/>
          <ac:picMkLst>
            <pc:docMk/>
            <pc:sldMk cId="1869879485" sldId="266"/>
            <ac:picMk id="11266" creationId="{B183CFC6-1D2C-4886-8524-ECB5E0B68A76}"/>
          </ac:picMkLst>
        </pc:picChg>
        <pc:cxnChg chg="add">
          <ac:chgData name="Elysia Ward" userId="9575194a-8d42-4378-b995-9982c61b02c9" providerId="ADAL" clId="{182FD409-C8E2-4614-A420-16FF06096095}" dt="2022-01-11T00:34:06.989" v="736" actId="26606"/>
          <ac:cxnSpMkLst>
            <pc:docMk/>
            <pc:sldMk cId="1869879485" sldId="266"/>
            <ac:cxnSpMk id="74" creationId="{6C6CF9A5-BEA4-4284-A8B5-D033E5B4BE3F}"/>
          </ac:cxnSpMkLst>
        </pc:cxnChg>
      </pc:sldChg>
      <pc:sldChg chg="addSp delSp modSp new mod setBg setClrOvrMap">
        <pc:chgData name="Elysia Ward" userId="9575194a-8d42-4378-b995-9982c61b02c9" providerId="ADAL" clId="{182FD409-C8E2-4614-A420-16FF06096095}" dt="2022-01-11T00:30:50.726" v="711" actId="26606"/>
        <pc:sldMkLst>
          <pc:docMk/>
          <pc:sldMk cId="572774145" sldId="267"/>
        </pc:sldMkLst>
        <pc:spChg chg="mod ord">
          <ac:chgData name="Elysia Ward" userId="9575194a-8d42-4378-b995-9982c61b02c9" providerId="ADAL" clId="{182FD409-C8E2-4614-A420-16FF06096095}" dt="2022-01-11T00:30:50.726" v="711" actId="26606"/>
          <ac:spMkLst>
            <pc:docMk/>
            <pc:sldMk cId="572774145" sldId="267"/>
            <ac:spMk id="2" creationId="{EEE56E93-1A78-4383-B85B-EE3D61E30BCF}"/>
          </ac:spMkLst>
        </pc:spChg>
        <pc:spChg chg="mod ord">
          <ac:chgData name="Elysia Ward" userId="9575194a-8d42-4378-b995-9982c61b02c9" providerId="ADAL" clId="{182FD409-C8E2-4614-A420-16FF06096095}" dt="2022-01-11T00:30:50.726" v="711" actId="26606"/>
          <ac:spMkLst>
            <pc:docMk/>
            <pc:sldMk cId="572774145" sldId="267"/>
            <ac:spMk id="3" creationId="{47B68C9E-FBDE-4221-A540-FDCCA3BADBBC}"/>
          </ac:spMkLst>
        </pc:spChg>
        <pc:spChg chg="add del">
          <ac:chgData name="Elysia Ward" userId="9575194a-8d42-4378-b995-9982c61b02c9" providerId="ADAL" clId="{182FD409-C8E2-4614-A420-16FF06096095}" dt="2022-01-11T00:27:17.328" v="589" actId="26606"/>
          <ac:spMkLst>
            <pc:docMk/>
            <pc:sldMk cId="572774145" sldId="267"/>
            <ac:spMk id="71" creationId="{D6EA1A26-163F-4F15-91F4-F2C51AC9C106}"/>
          </ac:spMkLst>
        </pc:spChg>
        <pc:spChg chg="add">
          <ac:chgData name="Elysia Ward" userId="9575194a-8d42-4378-b995-9982c61b02c9" providerId="ADAL" clId="{182FD409-C8E2-4614-A420-16FF06096095}" dt="2022-01-11T00:30:50.726" v="711" actId="26606"/>
          <ac:spMkLst>
            <pc:docMk/>
            <pc:sldMk cId="572774145" sldId="267"/>
            <ac:spMk id="72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0:50.726" v="711" actId="26606"/>
          <ac:spMkLst>
            <pc:docMk/>
            <pc:sldMk cId="572774145" sldId="267"/>
            <ac:spMk id="135" creationId="{7D2BFFD5-490F-4B45-91F2-6B826FBAD4E3}"/>
          </ac:spMkLst>
        </pc:spChg>
        <pc:picChg chg="add mod">
          <ac:chgData name="Elysia Ward" userId="9575194a-8d42-4378-b995-9982c61b02c9" providerId="ADAL" clId="{182FD409-C8E2-4614-A420-16FF06096095}" dt="2022-01-11T00:30:50.726" v="711" actId="26606"/>
          <ac:picMkLst>
            <pc:docMk/>
            <pc:sldMk cId="572774145" sldId="267"/>
            <ac:picMk id="1026" creationId="{88CC95CA-5911-4F2A-93F4-362D6CEAF323}"/>
          </ac:picMkLst>
        </pc:picChg>
        <pc:cxnChg chg="add">
          <ac:chgData name="Elysia Ward" userId="9575194a-8d42-4378-b995-9982c61b02c9" providerId="ADAL" clId="{182FD409-C8E2-4614-A420-16FF06096095}" dt="2022-01-11T00:30:50.726" v="711" actId="26606"/>
          <ac:cxnSpMkLst>
            <pc:docMk/>
            <pc:sldMk cId="572774145" sldId="267"/>
            <ac:cxnSpMk id="74" creationId="{6C6CF9A5-BEA4-4284-A8B5-D033E5B4BE3F}"/>
          </ac:cxnSpMkLst>
        </pc:cxnChg>
      </pc:sldChg>
      <pc:sldChg chg="addSp delSp modSp new mod setBg setClrOvrMap">
        <pc:chgData name="Elysia Ward" userId="9575194a-8d42-4378-b995-9982c61b02c9" providerId="ADAL" clId="{182FD409-C8E2-4614-A420-16FF06096095}" dt="2022-01-11T00:31:00.596" v="712" actId="26606"/>
        <pc:sldMkLst>
          <pc:docMk/>
          <pc:sldMk cId="4238517432" sldId="268"/>
        </pc:sldMkLst>
        <pc:spChg chg="mod">
          <ac:chgData name="Elysia Ward" userId="9575194a-8d42-4378-b995-9982c61b02c9" providerId="ADAL" clId="{182FD409-C8E2-4614-A420-16FF06096095}" dt="2022-01-11T00:31:00.596" v="712" actId="26606"/>
          <ac:spMkLst>
            <pc:docMk/>
            <pc:sldMk cId="4238517432" sldId="268"/>
            <ac:spMk id="2" creationId="{18AAEE25-EE8F-45DF-9DDF-E38FD129C20A}"/>
          </ac:spMkLst>
        </pc:spChg>
        <pc:spChg chg="mod ord">
          <ac:chgData name="Elysia Ward" userId="9575194a-8d42-4378-b995-9982c61b02c9" providerId="ADAL" clId="{182FD409-C8E2-4614-A420-16FF06096095}" dt="2022-01-11T00:31:00.596" v="712" actId="26606"/>
          <ac:spMkLst>
            <pc:docMk/>
            <pc:sldMk cId="4238517432" sldId="268"/>
            <ac:spMk id="3" creationId="{6061CFF6-3BC0-470B-A17E-E44779FD7F0A}"/>
          </ac:spMkLst>
        </pc:spChg>
        <pc:spChg chg="add del">
          <ac:chgData name="Elysia Ward" userId="9575194a-8d42-4378-b995-9982c61b02c9" providerId="ADAL" clId="{182FD409-C8E2-4614-A420-16FF06096095}" dt="2022-01-11T00:27:10.007" v="587" actId="26606"/>
          <ac:spMkLst>
            <pc:docMk/>
            <pc:sldMk cId="4238517432" sldId="268"/>
            <ac:spMk id="71" creationId="{D6EA1A26-163F-4F15-91F4-F2C51AC9C106}"/>
          </ac:spMkLst>
        </pc:spChg>
        <pc:spChg chg="add">
          <ac:chgData name="Elysia Ward" userId="9575194a-8d42-4378-b995-9982c61b02c9" providerId="ADAL" clId="{182FD409-C8E2-4614-A420-16FF06096095}" dt="2022-01-11T00:31:00.596" v="712" actId="26606"/>
          <ac:spMkLst>
            <pc:docMk/>
            <pc:sldMk cId="4238517432" sldId="268"/>
            <ac:spMk id="73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1:00.596" v="712" actId="26606"/>
          <ac:spMkLst>
            <pc:docMk/>
            <pc:sldMk cId="4238517432" sldId="268"/>
            <ac:spMk id="2052" creationId="{7D2BFFD5-490F-4B45-91F2-6B826FBAD4E3}"/>
          </ac:spMkLst>
        </pc:spChg>
        <pc:picChg chg="add mod ord">
          <ac:chgData name="Elysia Ward" userId="9575194a-8d42-4378-b995-9982c61b02c9" providerId="ADAL" clId="{182FD409-C8E2-4614-A420-16FF06096095}" dt="2022-01-11T00:31:00.596" v="712" actId="26606"/>
          <ac:picMkLst>
            <pc:docMk/>
            <pc:sldMk cId="4238517432" sldId="268"/>
            <ac:picMk id="2050" creationId="{0B77C810-1369-412F-8120-7D0D2F2C3A26}"/>
          </ac:picMkLst>
        </pc:picChg>
        <pc:cxnChg chg="add">
          <ac:chgData name="Elysia Ward" userId="9575194a-8d42-4378-b995-9982c61b02c9" providerId="ADAL" clId="{182FD409-C8E2-4614-A420-16FF06096095}" dt="2022-01-11T00:31:00.596" v="712" actId="26606"/>
          <ac:cxnSpMkLst>
            <pc:docMk/>
            <pc:sldMk cId="4238517432" sldId="268"/>
            <ac:cxnSpMk id="75" creationId="{6C6CF9A5-BEA4-4284-A8B5-D033E5B4BE3F}"/>
          </ac:cxnSpMkLst>
        </pc:cxnChg>
      </pc:sldChg>
      <pc:sldChg chg="addSp delSp modSp new mod setBg setClrOvrMap">
        <pc:chgData name="Elysia Ward" userId="9575194a-8d42-4378-b995-9982c61b02c9" providerId="ADAL" clId="{182FD409-C8E2-4614-A420-16FF06096095}" dt="2022-01-11T00:39:14.335" v="908" actId="1076"/>
        <pc:sldMkLst>
          <pc:docMk/>
          <pc:sldMk cId="5090769" sldId="269"/>
        </pc:sldMkLst>
        <pc:spChg chg="add del mod">
          <ac:chgData name="Elysia Ward" userId="9575194a-8d42-4378-b995-9982c61b02c9" providerId="ADAL" clId="{182FD409-C8E2-4614-A420-16FF06096095}" dt="2022-01-11T00:39:14.335" v="908" actId="1076"/>
          <ac:spMkLst>
            <pc:docMk/>
            <pc:sldMk cId="5090769" sldId="269"/>
            <ac:spMk id="2" creationId="{4A12B285-5D4F-4644-9E23-C2DC9F10C7B4}"/>
          </ac:spMkLst>
        </pc:spChg>
        <pc:spChg chg="add del mod ord">
          <ac:chgData name="Elysia Ward" userId="9575194a-8d42-4378-b995-9982c61b02c9" providerId="ADAL" clId="{182FD409-C8E2-4614-A420-16FF06096095}" dt="2022-01-11T00:39:03.179" v="905" actId="26606"/>
          <ac:spMkLst>
            <pc:docMk/>
            <pc:sldMk cId="5090769" sldId="269"/>
            <ac:spMk id="3" creationId="{F60E5206-41CA-4A0B-B398-28B87644FE22}"/>
          </ac:spMkLst>
        </pc:spChg>
        <pc:spChg chg="add del">
          <ac:chgData name="Elysia Ward" userId="9575194a-8d42-4378-b995-9982c61b02c9" providerId="ADAL" clId="{182FD409-C8E2-4614-A420-16FF06096095}" dt="2022-01-11T00:35:46.609" v="739" actId="478"/>
          <ac:spMkLst>
            <pc:docMk/>
            <pc:sldMk cId="5090769" sldId="269"/>
            <ac:spMk id="5" creationId="{CC49D1D8-1486-42A0-BAC8-91E50051ADFC}"/>
          </ac:spMkLst>
        </pc:spChg>
        <pc:spChg chg="add del">
          <ac:chgData name="Elysia Ward" userId="9575194a-8d42-4378-b995-9982c61b02c9" providerId="ADAL" clId="{182FD409-C8E2-4614-A420-16FF06096095}" dt="2022-01-11T00:36:01.750" v="742" actId="26606"/>
          <ac:spMkLst>
            <pc:docMk/>
            <pc:sldMk cId="5090769" sldId="269"/>
            <ac:spMk id="71" creationId="{D6EA1A26-163F-4F15-91F4-F2C51AC9C106}"/>
          </ac:spMkLst>
        </pc:spChg>
        <pc:spChg chg="add del">
          <ac:chgData name="Elysia Ward" userId="9575194a-8d42-4378-b995-9982c61b02c9" providerId="ADAL" clId="{182FD409-C8E2-4614-A420-16FF06096095}" dt="2022-01-11T00:37:52.957" v="892" actId="26606"/>
          <ac:spMkLst>
            <pc:docMk/>
            <pc:sldMk cId="5090769" sldId="269"/>
            <ac:spMk id="73" creationId="{7D2BFFD5-490F-4B45-91F2-6B826FBAD4E3}"/>
          </ac:spMkLst>
        </pc:spChg>
        <pc:spChg chg="add">
          <ac:chgData name="Elysia Ward" userId="9575194a-8d42-4378-b995-9982c61b02c9" providerId="ADAL" clId="{182FD409-C8E2-4614-A420-16FF06096095}" dt="2022-01-11T00:39:03.179" v="905" actId="26606"/>
          <ac:spMkLst>
            <pc:docMk/>
            <pc:sldMk cId="5090769" sldId="269"/>
            <ac:spMk id="77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8:16.663" v="897" actId="26606"/>
          <ac:spMkLst>
            <pc:docMk/>
            <pc:sldMk cId="5090769" sldId="269"/>
            <ac:spMk id="3076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8:00.291" v="894" actId="26606"/>
          <ac:spMkLst>
            <pc:docMk/>
            <pc:sldMk cId="5090769" sldId="269"/>
            <ac:spMk id="3079" creationId="{7D2BFFD5-490F-4B45-91F2-6B826FBAD4E3}"/>
          </ac:spMkLst>
        </pc:spChg>
        <pc:spChg chg="add del">
          <ac:chgData name="Elysia Ward" userId="9575194a-8d42-4378-b995-9982c61b02c9" providerId="ADAL" clId="{182FD409-C8E2-4614-A420-16FF06096095}" dt="2022-01-11T00:39:03.179" v="905" actId="26606"/>
          <ac:spMkLst>
            <pc:docMk/>
            <pc:sldMk cId="5090769" sldId="269"/>
            <ac:spMk id="3080" creationId="{7D2BFFD5-490F-4B45-91F2-6B826FBAD4E3}"/>
          </ac:spMkLst>
        </pc:spChg>
        <pc:spChg chg="add mod">
          <ac:chgData name="Elysia Ward" userId="9575194a-8d42-4378-b995-9982c61b02c9" providerId="ADAL" clId="{182FD409-C8E2-4614-A420-16FF06096095}" dt="2022-01-11T00:39:11.030" v="907" actId="1076"/>
          <ac:spMkLst>
            <pc:docMk/>
            <pc:sldMk cId="5090769" sldId="269"/>
            <ac:spMk id="3084" creationId="{F60E5206-41CA-4A0B-B398-28B87644FE22}"/>
          </ac:spMkLst>
        </pc:spChg>
        <pc:graphicFrameChg chg="add del">
          <ac:chgData name="Elysia Ward" userId="9575194a-8d42-4378-b995-9982c61b02c9" providerId="ADAL" clId="{182FD409-C8E2-4614-A420-16FF06096095}" dt="2022-01-11T00:38:00.291" v="894" actId="26606"/>
          <ac:graphicFrameMkLst>
            <pc:docMk/>
            <pc:sldMk cId="5090769" sldId="269"/>
            <ac:graphicFrameMk id="3078" creationId="{0FB9536E-BF98-4734-97E5-F5DD9BDEBFB8}"/>
          </ac:graphicFrameMkLst>
        </pc:graphicFrameChg>
        <pc:graphicFrameChg chg="add del">
          <ac:chgData name="Elysia Ward" userId="9575194a-8d42-4378-b995-9982c61b02c9" providerId="ADAL" clId="{182FD409-C8E2-4614-A420-16FF06096095}" dt="2022-01-11T00:39:03.179" v="904" actId="26606"/>
          <ac:graphicFrameMkLst>
            <pc:docMk/>
            <pc:sldMk cId="5090769" sldId="269"/>
            <ac:graphicFrameMk id="3082" creationId="{6B720425-1E4C-49C8-80CB-099995A48FD1}"/>
          </ac:graphicFrameMkLst>
        </pc:graphicFrameChg>
        <pc:picChg chg="add mod ord">
          <ac:chgData name="Elysia Ward" userId="9575194a-8d42-4378-b995-9982c61b02c9" providerId="ADAL" clId="{182FD409-C8E2-4614-A420-16FF06096095}" dt="2022-01-11T00:38:36.384" v="902" actId="1076"/>
          <ac:picMkLst>
            <pc:docMk/>
            <pc:sldMk cId="5090769" sldId="269"/>
            <ac:picMk id="3074" creationId="{C184DB7E-A099-494F-B140-38BCC39CC6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36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58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20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1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2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7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20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4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61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47EC14D-B875-420D-9907-3F2B32ED77B5}" type="datetimeFigureOut">
              <a:rPr lang="en-AU" smtClean="0"/>
              <a:t>2/03/2022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1869B14-8842-4682-B140-894D70ADC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0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se-up photo of red fruits">
            <a:extLst>
              <a:ext uri="{FF2B5EF4-FFF2-40B4-BE49-F238E27FC236}">
                <a16:creationId xmlns:a16="http://schemas.microsoft.com/office/drawing/2014/main" id="{C67C69A1-D3F1-49A5-9D81-0FB89D743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4" r="9091" b="125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2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2046BC4-B08E-4565-B1A3-3DC24EEC5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r="9091" b="7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43EF7-0F15-495E-98A8-E0E5A165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84" y="2756424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2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 up a reward system for when your child drinks a designated amount of water.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AC6D4-E937-4C24-A262-6D2BD9AB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man in black long sleeve shirt holding blue plastic bottle">
            <a:extLst>
              <a:ext uri="{FF2B5EF4-FFF2-40B4-BE49-F238E27FC236}">
                <a16:creationId xmlns:a16="http://schemas.microsoft.com/office/drawing/2014/main" id="{08CAE5ED-69E8-4D15-8723-B9012E45A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6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485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3D21B-7C79-473D-A870-26BFAF00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55" y="1752600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 a role model; if your child sees you drinking water, they will too.</a:t>
            </a:r>
          </a:p>
        </p:txBody>
      </p:sp>
      <p:pic>
        <p:nvPicPr>
          <p:cNvPr id="8194" name="Picture 2" descr="woman in black long sleeve shirt holding blue plastic bottle">
            <a:extLst>
              <a:ext uri="{FF2B5EF4-FFF2-40B4-BE49-F238E27FC236}">
                <a16:creationId xmlns:a16="http://schemas.microsoft.com/office/drawing/2014/main" id="{D694B5A7-56B0-498E-A6B0-2899C3EC7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3270" b="-1"/>
          <a:stretch/>
        </p:blipFill>
        <p:spPr bwMode="auto">
          <a:xfrm>
            <a:off x="-10287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A8662-82BD-4385-A6BD-57D9E5DA7D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oto of empty park during daytime">
            <a:extLst>
              <a:ext uri="{FF2B5EF4-FFF2-40B4-BE49-F238E27FC236}">
                <a16:creationId xmlns:a16="http://schemas.microsoft.com/office/drawing/2014/main" id="{9F9F17C5-7F7F-4D00-99EA-8E31B8F70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030" b="123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photo of empty park during daytime">
            <a:extLst>
              <a:ext uri="{FF2B5EF4-FFF2-40B4-BE49-F238E27FC236}">
                <a16:creationId xmlns:a16="http://schemas.microsoft.com/office/drawing/2014/main" id="{06D037AA-2AD5-4AC4-A3AF-8B3148D7E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030" b="123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69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10651-48D3-45EF-98B2-5438C20C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553" y="2756424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Carry a water bottle everywhere!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33C96-CDA4-44C9-9FB2-FD647D27FA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45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8D4AF1-3125-47D1-A810-074B6220B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719" b="11627"/>
          <a:stretch/>
        </p:blipFill>
        <p:spPr bwMode="auto">
          <a:xfrm>
            <a:off x="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0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3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9500AE1-D8D5-4AE5-9740-28196FD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719" b="11627"/>
          <a:stretch/>
        </p:blipFill>
        <p:spPr bwMode="auto">
          <a:xfrm>
            <a:off x="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36">
            <a:extLst>
              <a:ext uri="{FF2B5EF4-FFF2-40B4-BE49-F238E27FC236}">
                <a16:creationId xmlns:a16="http://schemas.microsoft.com/office/drawing/2014/main" id="{8DE938CA-5A75-4A41-BBD4-248248C8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rgbClr val="4D4F7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717B0-515A-49BA-BA61-91BC609A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299" y="1752600"/>
            <a:ext cx="3829476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Substitute sugary drinks with water.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22FD0-1E62-46C0-8921-9928EDADE2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8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hild running in a field&#10;&#10;Description automatically generated with medium confidence">
            <a:extLst>
              <a:ext uri="{FF2B5EF4-FFF2-40B4-BE49-F238E27FC236}">
                <a16:creationId xmlns:a16="http://schemas.microsoft.com/office/drawing/2014/main" id="{120D02EA-7E51-4591-A620-5FDD94C3E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 flipH="1"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3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child running in a field&#10;&#10;Description automatically generated with medium confidence">
            <a:extLst>
              <a:ext uri="{FF2B5EF4-FFF2-40B4-BE49-F238E27FC236}">
                <a16:creationId xmlns:a16="http://schemas.microsoft.com/office/drawing/2014/main" id="{B183CFC6-1D2C-4886-8524-ECB5E0B68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3" b="12422"/>
          <a:stretch/>
        </p:blipFill>
        <p:spPr bwMode="auto">
          <a:xfrm flipH="1"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2A5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A03D3-FFC1-41D6-89AD-B0638575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Make drinking water fun!</a:t>
            </a:r>
            <a:endParaRPr lang="en-AU" sz="4800">
              <a:solidFill>
                <a:srgbClr val="FFFFFF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ADEB42-96B4-474E-923B-5B8F368AA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Fun cup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Turn it into a game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Silly straws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Shaped ice cube trays </a:t>
            </a:r>
            <a:endParaRPr lang="en-AU" sz="2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8ADC4-0F4C-4A5D-B4C9-B7357737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ced watermelon on green surface">
            <a:extLst>
              <a:ext uri="{FF2B5EF4-FFF2-40B4-BE49-F238E27FC236}">
                <a16:creationId xmlns:a16="http://schemas.microsoft.com/office/drawing/2014/main" id="{48560ED6-2B86-4960-997B-8C1BE81C7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49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5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close-up photo of red fruits">
            <a:extLst>
              <a:ext uri="{FF2B5EF4-FFF2-40B4-BE49-F238E27FC236}">
                <a16:creationId xmlns:a16="http://schemas.microsoft.com/office/drawing/2014/main" id="{DDFB7CEE-3D54-4111-87AC-F113B79A2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4" r="9091" b="12504"/>
          <a:stretch/>
        </p:blipFill>
        <p:spPr bwMode="auto">
          <a:xfrm>
            <a:off x="-5135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7534631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15B10-4588-4780-BC45-E4748695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77347"/>
            <a:ext cx="6766928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frozen fruit instead of ice cubes.</a:t>
            </a:r>
            <a:br>
              <a:rPr lang="en-US" sz="3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 put fruit into the tray before covering it with water and freezing 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B2AF3-67A0-4427-8D28-7C1C6D88B9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ced watermelon on green surface">
            <a:extLst>
              <a:ext uri="{FF2B5EF4-FFF2-40B4-BE49-F238E27FC236}">
                <a16:creationId xmlns:a16="http://schemas.microsoft.com/office/drawing/2014/main" id="{88CC95CA-5911-4F2A-93F4-362D6CEAF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4" b="21241"/>
          <a:stretch/>
        </p:blipFill>
        <p:spPr bwMode="auto">
          <a:xfrm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725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56E93-1A78-4383-B85B-EE3D61E3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Eat fruit with lots of water in it!</a:t>
            </a:r>
            <a:endParaRPr lang="en-AU" sz="4800">
              <a:solidFill>
                <a:srgbClr val="FFFFFF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8C9E-FBDE-4221-A540-FDCCA3BA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Watermelon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Rockmelon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Strawberries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Blueberries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Grapefruit </a:t>
            </a:r>
            <a:endParaRPr lang="en-AU" sz="15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AE1FA-02B0-42D6-92A4-59D1E75A11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4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n cabbage vegetable">
            <a:extLst>
              <a:ext uri="{FF2B5EF4-FFF2-40B4-BE49-F238E27FC236}">
                <a16:creationId xmlns:a16="http://schemas.microsoft.com/office/drawing/2014/main" id="{D844719E-690A-4389-AE0E-7F7DBAC8C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215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0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n cabbage vegetable">
            <a:extLst>
              <a:ext uri="{FF2B5EF4-FFF2-40B4-BE49-F238E27FC236}">
                <a16:creationId xmlns:a16="http://schemas.microsoft.com/office/drawing/2014/main" id="{0B77C810-1369-412F-8120-7D0D2F2C3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7" b="35091"/>
          <a:stretch/>
        </p:blipFill>
        <p:spPr bwMode="auto">
          <a:xfrm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4F6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AEE25-EE8F-45DF-9DDF-E38FD129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Eat more vegetables with lots of water in them!</a:t>
            </a:r>
            <a:endParaRPr lang="en-AU" sz="440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1CFF6-3BC0-470B-A17E-E44779FD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Iceberg Lettuce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Cucumber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Zucchini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Celery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 Tomato </a:t>
            </a:r>
            <a:endParaRPr lang="en-AU" sz="15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72F2D-B78E-4D65-8516-8E7BEF4DBD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5247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17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awberry popsicles">
            <a:extLst>
              <a:ext uri="{FF2B5EF4-FFF2-40B4-BE49-F238E27FC236}">
                <a16:creationId xmlns:a16="http://schemas.microsoft.com/office/drawing/2014/main" id="{14803E33-A78D-48FD-B29D-E6BC654D3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0" r="9091" b="13667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5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awberry popsicles">
            <a:extLst>
              <a:ext uri="{FF2B5EF4-FFF2-40B4-BE49-F238E27FC236}">
                <a16:creationId xmlns:a16="http://schemas.microsoft.com/office/drawing/2014/main" id="{C184DB7E-A099-494F-B140-38BCC39CC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0" r="9091" b="13667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6853"/>
            <a:ext cx="8139151" cy="46042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2B285-5D4F-4644-9E23-C2DC9F10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9" y="1641626"/>
            <a:ext cx="7160191" cy="11810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9C185"/>
                </a:solidFill>
              </a:rPr>
              <a:t>Popsicles!</a:t>
            </a:r>
            <a:endParaRPr lang="en-AU" sz="4800" dirty="0">
              <a:solidFill>
                <a:srgbClr val="F9C185"/>
              </a:solidFill>
            </a:endParaRPr>
          </a:p>
        </p:txBody>
      </p:sp>
      <p:sp>
        <p:nvSpPr>
          <p:cNvPr id="3084" name="Content Placeholder 2">
            <a:extLst>
              <a:ext uri="{FF2B5EF4-FFF2-40B4-BE49-F238E27FC236}">
                <a16:creationId xmlns:a16="http://schemas.microsoft.com/office/drawing/2014/main" id="{F60E5206-41CA-4A0B-B398-28B87644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951381"/>
            <a:ext cx="6809876" cy="1787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Make pureed fruit into popsicles!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Find fun </a:t>
            </a:r>
            <a:r>
              <a:rPr lang="en-US" dirty="0" err="1">
                <a:solidFill>
                  <a:schemeClr val="tx1"/>
                </a:solidFill>
              </a:rPr>
              <a:t>moulds</a:t>
            </a:r>
            <a:r>
              <a:rPr lang="en-US" dirty="0">
                <a:solidFill>
                  <a:schemeClr val="tx1"/>
                </a:solidFill>
              </a:rPr>
              <a:t> to 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Decorate your popsicles before freezing them.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C522C-5F0F-40F2-991E-CF48F6FB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ced cucumber on white surface">
            <a:extLst>
              <a:ext uri="{FF2B5EF4-FFF2-40B4-BE49-F238E27FC236}">
                <a16:creationId xmlns:a16="http://schemas.microsoft.com/office/drawing/2014/main" id="{0899A0C5-A2B1-4746-BDEE-1872FC5F5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6" b="5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5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ced cucumber on white surface">
            <a:extLst>
              <a:ext uri="{FF2B5EF4-FFF2-40B4-BE49-F238E27FC236}">
                <a16:creationId xmlns:a16="http://schemas.microsoft.com/office/drawing/2014/main" id="{56F514BC-DE38-49E8-9A3F-011C9A2BE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8" b="16817"/>
          <a:stretch/>
        </p:blipFill>
        <p:spPr bwMode="auto">
          <a:xfrm>
            <a:off x="20" y="10"/>
            <a:ext cx="12191980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6B8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B6D91-2655-4D61-9E04-F854E0AC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Add flavour to water with:</a:t>
            </a:r>
            <a:endParaRPr lang="en-AU" sz="4800">
              <a:solidFill>
                <a:srgbClr val="FFFFFF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B7CF-5528-4028-BAF8-47622720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Berries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Cucumber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Lemon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FFFFFF"/>
                </a:solidFill>
              </a:rPr>
              <a:t> Lime</a:t>
            </a:r>
            <a:endParaRPr lang="en-AU" sz="22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1C658-A16B-4D88-A8FC-13D6BB9B86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829033" y="1855231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20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k and silver tube type mod">
            <a:extLst>
              <a:ext uri="{FF2B5EF4-FFF2-40B4-BE49-F238E27FC236}">
                <a16:creationId xmlns:a16="http://schemas.microsoft.com/office/drawing/2014/main" id="{4ADFAC86-0872-448A-BC90-4618BCEF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852" b="27981"/>
          <a:stretch/>
        </p:blipFill>
        <p:spPr bwMode="auto">
          <a:xfrm>
            <a:off x="0" y="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2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pink and silver tube type mod">
            <a:extLst>
              <a:ext uri="{FF2B5EF4-FFF2-40B4-BE49-F238E27FC236}">
                <a16:creationId xmlns:a16="http://schemas.microsoft.com/office/drawing/2014/main" id="{AA40A1CF-85F0-4FEE-9EE8-D7A122716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852" b="27981"/>
          <a:stretch/>
        </p:blipFill>
        <p:spPr bwMode="auto">
          <a:xfrm>
            <a:off x="0" y="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8DE938CA-5A75-4A41-BBD4-248248C8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rgbClr val="564A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671C0-E8EB-4D73-B9C1-F6037BBA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299" y="1752600"/>
            <a:ext cx="3829476" cy="33528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Give children their own special drinking cup or bottle.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7CD157-28F3-43ED-A2E5-6F29D10F19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856336" y="4500523"/>
            <a:ext cx="4212698" cy="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ter plastic bottle">
            <a:extLst>
              <a:ext uri="{FF2B5EF4-FFF2-40B4-BE49-F238E27FC236}">
                <a16:creationId xmlns:a16="http://schemas.microsoft.com/office/drawing/2014/main" id="{322BDBDF-68D0-4C4F-A13F-73ACCDABA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7824"/>
          <a:stretch/>
        </p:blipFill>
        <p:spPr bwMode="auto">
          <a:xfrm flipH="1"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1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35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488F1-F5AF-4515-B649-540C46B5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55" y="1752600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Buy smaller bottles that are easy for children to hold. </a:t>
            </a:r>
            <a:br>
              <a:rPr lang="en-US" sz="3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Reach them to refill their water bottle from the tap.</a:t>
            </a:r>
          </a:p>
        </p:txBody>
      </p:sp>
      <p:pic>
        <p:nvPicPr>
          <p:cNvPr id="6146" name="Picture 2" descr="water plastic bottle">
            <a:extLst>
              <a:ext uri="{FF2B5EF4-FFF2-40B4-BE49-F238E27FC236}">
                <a16:creationId xmlns:a16="http://schemas.microsoft.com/office/drawing/2014/main" id="{2CD5B5B0-9970-4F1B-BEF7-4AAEB52F4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r="11519" b="-1"/>
          <a:stretch/>
        </p:blipFill>
        <p:spPr bwMode="auto">
          <a:xfrm flipH="1">
            <a:off x="-10287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8F939-61B2-486B-A106-85A3C83E77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77392">
            <a:off x="1496325" y="2445210"/>
            <a:ext cx="3639663" cy="4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21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45E7C1-1D18-4059-A19F-3B5A9A013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r="9091" b="7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9849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52E8ED8619B48AF561B210FA03457" ma:contentTypeVersion="16" ma:contentTypeDescription="Create a new document." ma:contentTypeScope="" ma:versionID="37c013cae9a294ded5f82807d2799d09">
  <xsd:schema xmlns:xsd="http://www.w3.org/2001/XMLSchema" xmlns:xs="http://www.w3.org/2001/XMLSchema" xmlns:p="http://schemas.microsoft.com/office/2006/metadata/properties" xmlns:ns2="b7d1d270-91e4-4bc3-b39a-41cc660533d7" xmlns:ns3="bfcf4e72-ab12-496e-b2b0-4ab7890dc1ab" targetNamespace="http://schemas.microsoft.com/office/2006/metadata/properties" ma:root="true" ma:fieldsID="eeae73a32b15f0c32bb7ad91189ba455" ns2:_="" ns3:_="">
    <xsd:import namespace="b7d1d270-91e4-4bc3-b39a-41cc660533d7"/>
    <xsd:import namespace="bfcf4e72-ab12-496e-b2b0-4ab7890dc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d270-91e4-4bc3-b39a-41cc66053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f5cab0-0945-4d5f-ab19-bd8cca980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f4e72-ab12-496e-b2b0-4ab7890dc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f88ff3-e8b4-4443-9b39-ee204057d0ca}" ma:internalName="TaxCatchAll" ma:showField="CatchAllData" ma:web="bfcf4e72-ab12-496e-b2b0-4ab7890dc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d1d270-91e4-4bc3-b39a-41cc660533d7">
      <Terms xmlns="http://schemas.microsoft.com/office/infopath/2007/PartnerControls"/>
    </lcf76f155ced4ddcb4097134ff3c332f>
    <TaxCatchAll xmlns="bfcf4e72-ab12-496e-b2b0-4ab7890dc1ab" xsi:nil="true"/>
  </documentManagement>
</p:properties>
</file>

<file path=customXml/itemProps1.xml><?xml version="1.0" encoding="utf-8"?>
<ds:datastoreItem xmlns:ds="http://schemas.openxmlformats.org/officeDocument/2006/customXml" ds:itemID="{ABC44539-D07A-4EA8-BBD7-BB27A69B9835}"/>
</file>

<file path=customXml/itemProps2.xml><?xml version="1.0" encoding="utf-8"?>
<ds:datastoreItem xmlns:ds="http://schemas.openxmlformats.org/officeDocument/2006/customXml" ds:itemID="{70A2E057-45C0-4E0D-9DFB-D950D1F0BB4F}"/>
</file>

<file path=customXml/itemProps3.xml><?xml version="1.0" encoding="utf-8"?>
<ds:datastoreItem xmlns:ds="http://schemas.openxmlformats.org/officeDocument/2006/customXml" ds:itemID="{1AADB84A-CE96-496E-AC24-6425EF787F01}"/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179</TotalTime>
  <Words>202</Words>
  <Application>Microsoft Office PowerPoint</Application>
  <PresentationFormat>Widescreen</PresentationFormat>
  <Paragraphs>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 Light</vt:lpstr>
      <vt:lpstr>Wingdings</vt:lpstr>
      <vt:lpstr>Metropolitan</vt:lpstr>
      <vt:lpstr>PowerPoint Presentation</vt:lpstr>
      <vt:lpstr>Use frozen fruit instead of ice cubes. Or put fruit into the tray before covering it with water and freezing it. </vt:lpstr>
      <vt:lpstr>PowerPoint Presentation</vt:lpstr>
      <vt:lpstr>Add flavour to water with:</vt:lpstr>
      <vt:lpstr>PowerPoint Presentation</vt:lpstr>
      <vt:lpstr>Give children their own special drinking cup or bottle.</vt:lpstr>
      <vt:lpstr>PowerPoint Presentation</vt:lpstr>
      <vt:lpstr>Buy smaller bottles that are easy for children to hold.  Reach them to refill their water bottle from the tap.</vt:lpstr>
      <vt:lpstr>PowerPoint Presentation</vt:lpstr>
      <vt:lpstr>Set up a reward system for when your child drinks a designated amount of water.</vt:lpstr>
      <vt:lpstr>PowerPoint Presentation</vt:lpstr>
      <vt:lpstr>Be a role model; if your child sees you drinking water, they will too.</vt:lpstr>
      <vt:lpstr>PowerPoint Presentation</vt:lpstr>
      <vt:lpstr>Carry a water bottle everywhere!</vt:lpstr>
      <vt:lpstr>PowerPoint Presentation</vt:lpstr>
      <vt:lpstr>Substitute sugary drinks with water.</vt:lpstr>
      <vt:lpstr>PowerPoint Presentation</vt:lpstr>
      <vt:lpstr>Make drinking water fun!</vt:lpstr>
      <vt:lpstr>PowerPoint Presentation</vt:lpstr>
      <vt:lpstr>Eat fruit with lots of water in it!</vt:lpstr>
      <vt:lpstr>PowerPoint Presentation</vt:lpstr>
      <vt:lpstr>Eat more vegetables with lots of water in them!</vt:lpstr>
      <vt:lpstr>PowerPoint Presentation</vt:lpstr>
      <vt:lpstr>Popsicles!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 More Water!</dc:title>
  <dc:creator>Elysia Ward</dc:creator>
  <cp:lastModifiedBy>Elysia Ward</cp:lastModifiedBy>
  <cp:revision>1</cp:revision>
  <dcterms:created xsi:type="dcterms:W3CDTF">2022-01-05T02:42:49Z</dcterms:created>
  <dcterms:modified xsi:type="dcterms:W3CDTF">2022-03-02T03:01:16Z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0x010100CBE52E8ED8619B48AF561B210FA03457</vt:lpwstr>
  </property>
</Properties>
</file>