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C7236-2283-4FC3-8618-E66AA4BC882B}" v="12" dt="2022-02-24T01:50:1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ysia Ward" userId="9575194a-8d42-4378-b995-9982c61b02c9" providerId="ADAL" clId="{BF4C7236-2283-4FC3-8618-E66AA4BC882B}"/>
    <pc:docChg chg="custSel modSld">
      <pc:chgData name="Elysia Ward" userId="9575194a-8d42-4378-b995-9982c61b02c9" providerId="ADAL" clId="{BF4C7236-2283-4FC3-8618-E66AA4BC882B}" dt="2022-02-24T01:50:19.858" v="31"/>
      <pc:docMkLst>
        <pc:docMk/>
      </pc:docMkLst>
      <pc:sldChg chg="addSp delSp modSp mod">
        <pc:chgData name="Elysia Ward" userId="9575194a-8d42-4378-b995-9982c61b02c9" providerId="ADAL" clId="{BF4C7236-2283-4FC3-8618-E66AA4BC882B}" dt="2022-02-24T01:49:27.248" v="3" actId="1076"/>
        <pc:sldMkLst>
          <pc:docMk/>
          <pc:sldMk cId="3913059917" sldId="256"/>
        </pc:sldMkLst>
        <pc:picChg chg="del mod">
          <ac:chgData name="Elysia Ward" userId="9575194a-8d42-4378-b995-9982c61b02c9" providerId="ADAL" clId="{BF4C7236-2283-4FC3-8618-E66AA4BC882B}" dt="2022-02-24T01:49:20.584" v="1" actId="478"/>
          <ac:picMkLst>
            <pc:docMk/>
            <pc:sldMk cId="3913059917" sldId="256"/>
            <ac:picMk id="9" creationId="{BCD72A60-3683-4105-9202-FB87DD4BA9B2}"/>
          </ac:picMkLst>
        </pc:picChg>
        <pc:picChg chg="add mod">
          <ac:chgData name="Elysia Ward" userId="9575194a-8d42-4378-b995-9982c61b02c9" providerId="ADAL" clId="{BF4C7236-2283-4FC3-8618-E66AA4BC882B}" dt="2022-02-24T01:49:27.248" v="3" actId="1076"/>
          <ac:picMkLst>
            <pc:docMk/>
            <pc:sldMk cId="3913059917" sldId="256"/>
            <ac:picMk id="10" creationId="{B21DB696-99E5-4452-9221-E2C49CF1333E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49:48.702" v="11" actId="1038"/>
        <pc:sldMkLst>
          <pc:docMk/>
          <pc:sldMk cId="2584643801" sldId="257"/>
        </pc:sldMkLst>
        <pc:picChg chg="add mod">
          <ac:chgData name="Elysia Ward" userId="9575194a-8d42-4378-b995-9982c61b02c9" providerId="ADAL" clId="{BF4C7236-2283-4FC3-8618-E66AA4BC882B}" dt="2022-02-24T01:49:48.702" v="11" actId="1038"/>
          <ac:picMkLst>
            <pc:docMk/>
            <pc:sldMk cId="2584643801" sldId="257"/>
            <ac:picMk id="7" creationId="{B21DB696-99E5-4452-9221-E2C49CF1333E}"/>
          </ac:picMkLst>
        </pc:picChg>
        <pc:picChg chg="del">
          <ac:chgData name="Elysia Ward" userId="9575194a-8d42-4378-b995-9982c61b02c9" providerId="ADAL" clId="{BF4C7236-2283-4FC3-8618-E66AA4BC882B}" dt="2022-02-24T01:49:33.554" v="4" actId="478"/>
          <ac:picMkLst>
            <pc:docMk/>
            <pc:sldMk cId="2584643801" sldId="257"/>
            <ac:picMk id="27" creationId="{0F00358D-6FFD-4036-9348-278B734BB6CD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49:52.549" v="13"/>
        <pc:sldMkLst>
          <pc:docMk/>
          <pc:sldMk cId="4177258407" sldId="258"/>
        </pc:sldMkLst>
        <pc:picChg chg="add mod">
          <ac:chgData name="Elysia Ward" userId="9575194a-8d42-4378-b995-9982c61b02c9" providerId="ADAL" clId="{BF4C7236-2283-4FC3-8618-E66AA4BC882B}" dt="2022-02-24T01:49:52.549" v="13"/>
          <ac:picMkLst>
            <pc:docMk/>
            <pc:sldMk cId="4177258407" sldId="258"/>
            <ac:picMk id="7" creationId="{C6FF2A77-2966-49AD-AD7B-49989F21FB6D}"/>
          </ac:picMkLst>
        </pc:picChg>
        <pc:picChg chg="del">
          <ac:chgData name="Elysia Ward" userId="9575194a-8d42-4378-b995-9982c61b02c9" providerId="ADAL" clId="{BF4C7236-2283-4FC3-8618-E66AA4BC882B}" dt="2022-02-24T01:49:52.233" v="12" actId="478"/>
          <ac:picMkLst>
            <pc:docMk/>
            <pc:sldMk cId="4177258407" sldId="258"/>
            <ac:picMk id="8" creationId="{B4DB6BD4-48EA-4E27-8C93-258F21E9F060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49:55.167" v="15"/>
        <pc:sldMkLst>
          <pc:docMk/>
          <pc:sldMk cId="2314159729" sldId="259"/>
        </pc:sldMkLst>
        <pc:picChg chg="del">
          <ac:chgData name="Elysia Ward" userId="9575194a-8d42-4378-b995-9982c61b02c9" providerId="ADAL" clId="{BF4C7236-2283-4FC3-8618-E66AA4BC882B}" dt="2022-02-24T01:49:54.843" v="14" actId="478"/>
          <ac:picMkLst>
            <pc:docMk/>
            <pc:sldMk cId="2314159729" sldId="259"/>
            <ac:picMk id="6" creationId="{C00B6591-7B5C-4E58-AAE4-5B6D280E93BB}"/>
          </ac:picMkLst>
        </pc:picChg>
        <pc:picChg chg="add mod">
          <ac:chgData name="Elysia Ward" userId="9575194a-8d42-4378-b995-9982c61b02c9" providerId="ADAL" clId="{BF4C7236-2283-4FC3-8618-E66AA4BC882B}" dt="2022-02-24T01:49:55.167" v="15"/>
          <ac:picMkLst>
            <pc:docMk/>
            <pc:sldMk cId="2314159729" sldId="259"/>
            <ac:picMk id="7" creationId="{650CE7DE-DC1B-4A9A-B482-6EEAC8EBD67C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49:58.971" v="17"/>
        <pc:sldMkLst>
          <pc:docMk/>
          <pc:sldMk cId="9322854" sldId="260"/>
        </pc:sldMkLst>
        <pc:picChg chg="del">
          <ac:chgData name="Elysia Ward" userId="9575194a-8d42-4378-b995-9982c61b02c9" providerId="ADAL" clId="{BF4C7236-2283-4FC3-8618-E66AA4BC882B}" dt="2022-02-24T01:49:58.639" v="16" actId="478"/>
          <ac:picMkLst>
            <pc:docMk/>
            <pc:sldMk cId="9322854" sldId="260"/>
            <ac:picMk id="6" creationId="{68444FFE-B4B9-4B58-A226-670B0CCA3B4D}"/>
          </ac:picMkLst>
        </pc:picChg>
        <pc:picChg chg="add mod">
          <ac:chgData name="Elysia Ward" userId="9575194a-8d42-4378-b995-9982c61b02c9" providerId="ADAL" clId="{BF4C7236-2283-4FC3-8618-E66AA4BC882B}" dt="2022-02-24T01:49:58.971" v="17"/>
          <ac:picMkLst>
            <pc:docMk/>
            <pc:sldMk cId="9322854" sldId="260"/>
            <ac:picMk id="7" creationId="{B8BB531D-A7D5-4178-9674-50A9E2351762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01.633" v="19"/>
        <pc:sldMkLst>
          <pc:docMk/>
          <pc:sldMk cId="320044485" sldId="261"/>
        </pc:sldMkLst>
        <pc:picChg chg="del">
          <ac:chgData name="Elysia Ward" userId="9575194a-8d42-4378-b995-9982c61b02c9" providerId="ADAL" clId="{BF4C7236-2283-4FC3-8618-E66AA4BC882B}" dt="2022-02-24T01:50:01.303" v="18" actId="478"/>
          <ac:picMkLst>
            <pc:docMk/>
            <pc:sldMk cId="320044485" sldId="261"/>
            <ac:picMk id="6" creationId="{DA7F97D9-19A9-479C-AEA0-2DC814521001}"/>
          </ac:picMkLst>
        </pc:picChg>
        <pc:picChg chg="add mod">
          <ac:chgData name="Elysia Ward" userId="9575194a-8d42-4378-b995-9982c61b02c9" providerId="ADAL" clId="{BF4C7236-2283-4FC3-8618-E66AA4BC882B}" dt="2022-02-24T01:50:01.633" v="19"/>
          <ac:picMkLst>
            <pc:docMk/>
            <pc:sldMk cId="320044485" sldId="261"/>
            <ac:picMk id="7" creationId="{E3B24448-4D9E-4D23-A3BE-2FA87DA4938A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04.524" v="21"/>
        <pc:sldMkLst>
          <pc:docMk/>
          <pc:sldMk cId="1886801593" sldId="262"/>
        </pc:sldMkLst>
        <pc:picChg chg="del">
          <ac:chgData name="Elysia Ward" userId="9575194a-8d42-4378-b995-9982c61b02c9" providerId="ADAL" clId="{BF4C7236-2283-4FC3-8618-E66AA4BC882B}" dt="2022-02-24T01:50:04.162" v="20" actId="478"/>
          <ac:picMkLst>
            <pc:docMk/>
            <pc:sldMk cId="1886801593" sldId="262"/>
            <ac:picMk id="6" creationId="{34377306-5FB8-42F3-847C-47EBDF87E691}"/>
          </ac:picMkLst>
        </pc:picChg>
        <pc:picChg chg="add mod">
          <ac:chgData name="Elysia Ward" userId="9575194a-8d42-4378-b995-9982c61b02c9" providerId="ADAL" clId="{BF4C7236-2283-4FC3-8618-E66AA4BC882B}" dt="2022-02-24T01:50:04.524" v="21"/>
          <ac:picMkLst>
            <pc:docMk/>
            <pc:sldMk cId="1886801593" sldId="262"/>
            <ac:picMk id="7" creationId="{991311EE-4055-41FD-93FD-09B2582891F7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09.224" v="23"/>
        <pc:sldMkLst>
          <pc:docMk/>
          <pc:sldMk cId="1902383876" sldId="263"/>
        </pc:sldMkLst>
        <pc:picChg chg="del">
          <ac:chgData name="Elysia Ward" userId="9575194a-8d42-4378-b995-9982c61b02c9" providerId="ADAL" clId="{BF4C7236-2283-4FC3-8618-E66AA4BC882B}" dt="2022-02-24T01:50:08.866" v="22" actId="478"/>
          <ac:picMkLst>
            <pc:docMk/>
            <pc:sldMk cId="1902383876" sldId="263"/>
            <ac:picMk id="6" creationId="{C559D749-EE3E-485F-B7AF-9837D06F3081}"/>
          </ac:picMkLst>
        </pc:picChg>
        <pc:picChg chg="add mod">
          <ac:chgData name="Elysia Ward" userId="9575194a-8d42-4378-b995-9982c61b02c9" providerId="ADAL" clId="{BF4C7236-2283-4FC3-8618-E66AA4BC882B}" dt="2022-02-24T01:50:09.224" v="23"/>
          <ac:picMkLst>
            <pc:docMk/>
            <pc:sldMk cId="1902383876" sldId="263"/>
            <ac:picMk id="7" creationId="{524CCCF5-C569-4AFC-8571-4F969140DD32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12.043" v="25"/>
        <pc:sldMkLst>
          <pc:docMk/>
          <pc:sldMk cId="233996083" sldId="264"/>
        </pc:sldMkLst>
        <pc:picChg chg="del">
          <ac:chgData name="Elysia Ward" userId="9575194a-8d42-4378-b995-9982c61b02c9" providerId="ADAL" clId="{BF4C7236-2283-4FC3-8618-E66AA4BC882B}" dt="2022-02-24T01:50:11.700" v="24" actId="478"/>
          <ac:picMkLst>
            <pc:docMk/>
            <pc:sldMk cId="233996083" sldId="264"/>
            <ac:picMk id="6" creationId="{77A79696-D249-47FB-B1A2-D961560E8BD9}"/>
          </ac:picMkLst>
        </pc:picChg>
        <pc:picChg chg="add mod">
          <ac:chgData name="Elysia Ward" userId="9575194a-8d42-4378-b995-9982c61b02c9" providerId="ADAL" clId="{BF4C7236-2283-4FC3-8618-E66AA4BC882B}" dt="2022-02-24T01:50:12.043" v="25"/>
          <ac:picMkLst>
            <pc:docMk/>
            <pc:sldMk cId="233996083" sldId="264"/>
            <ac:picMk id="7" creationId="{31579385-7CA6-4AC3-BCE2-6C05500B7E54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14.588" v="27"/>
        <pc:sldMkLst>
          <pc:docMk/>
          <pc:sldMk cId="583485138" sldId="265"/>
        </pc:sldMkLst>
        <pc:picChg chg="del">
          <ac:chgData name="Elysia Ward" userId="9575194a-8d42-4378-b995-9982c61b02c9" providerId="ADAL" clId="{BF4C7236-2283-4FC3-8618-E66AA4BC882B}" dt="2022-02-24T01:50:14.245" v="26" actId="478"/>
          <ac:picMkLst>
            <pc:docMk/>
            <pc:sldMk cId="583485138" sldId="265"/>
            <ac:picMk id="6" creationId="{EB4808D4-EF0D-4458-AE73-30CC8BC66C08}"/>
          </ac:picMkLst>
        </pc:picChg>
        <pc:picChg chg="add mod">
          <ac:chgData name="Elysia Ward" userId="9575194a-8d42-4378-b995-9982c61b02c9" providerId="ADAL" clId="{BF4C7236-2283-4FC3-8618-E66AA4BC882B}" dt="2022-02-24T01:50:14.588" v="27"/>
          <ac:picMkLst>
            <pc:docMk/>
            <pc:sldMk cId="583485138" sldId="265"/>
            <ac:picMk id="7" creationId="{3644912D-1405-48B6-80EA-76AC30F5CD7E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17.257" v="29"/>
        <pc:sldMkLst>
          <pc:docMk/>
          <pc:sldMk cId="1038041628" sldId="266"/>
        </pc:sldMkLst>
        <pc:picChg chg="del">
          <ac:chgData name="Elysia Ward" userId="9575194a-8d42-4378-b995-9982c61b02c9" providerId="ADAL" clId="{BF4C7236-2283-4FC3-8618-E66AA4BC882B}" dt="2022-02-24T01:50:16.931" v="28" actId="478"/>
          <ac:picMkLst>
            <pc:docMk/>
            <pc:sldMk cId="1038041628" sldId="266"/>
            <ac:picMk id="6" creationId="{553FEE4C-67B9-4984-9DD5-3FD9328743F9}"/>
          </ac:picMkLst>
        </pc:picChg>
        <pc:picChg chg="add mod">
          <ac:chgData name="Elysia Ward" userId="9575194a-8d42-4378-b995-9982c61b02c9" providerId="ADAL" clId="{BF4C7236-2283-4FC3-8618-E66AA4BC882B}" dt="2022-02-24T01:50:17.257" v="29"/>
          <ac:picMkLst>
            <pc:docMk/>
            <pc:sldMk cId="1038041628" sldId="266"/>
            <ac:picMk id="7" creationId="{74047FD4-2629-4E5C-8C78-7B682EE520A6}"/>
          </ac:picMkLst>
        </pc:picChg>
      </pc:sldChg>
      <pc:sldChg chg="addSp delSp modSp mod">
        <pc:chgData name="Elysia Ward" userId="9575194a-8d42-4378-b995-9982c61b02c9" providerId="ADAL" clId="{BF4C7236-2283-4FC3-8618-E66AA4BC882B}" dt="2022-02-24T01:50:19.858" v="31"/>
        <pc:sldMkLst>
          <pc:docMk/>
          <pc:sldMk cId="4161036179" sldId="267"/>
        </pc:sldMkLst>
        <pc:picChg chg="del">
          <ac:chgData name="Elysia Ward" userId="9575194a-8d42-4378-b995-9982c61b02c9" providerId="ADAL" clId="{BF4C7236-2283-4FC3-8618-E66AA4BC882B}" dt="2022-02-24T01:50:19.508" v="30" actId="478"/>
          <ac:picMkLst>
            <pc:docMk/>
            <pc:sldMk cId="4161036179" sldId="267"/>
            <ac:picMk id="5" creationId="{1BAFA415-128D-43A1-A75F-92CE01D0B6E6}"/>
          </ac:picMkLst>
        </pc:picChg>
        <pc:picChg chg="add mod">
          <ac:chgData name="Elysia Ward" userId="9575194a-8d42-4378-b995-9982c61b02c9" providerId="ADAL" clId="{BF4C7236-2283-4FC3-8618-E66AA4BC882B}" dt="2022-02-24T01:50:19.858" v="31"/>
          <ac:picMkLst>
            <pc:docMk/>
            <pc:sldMk cId="4161036179" sldId="267"/>
            <ac:picMk id="7" creationId="{0E2A9C5F-F861-4C3A-91C6-DAD38CB089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BD8F-A82E-4508-B729-757D7EC11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0DCF8-9677-4600-948F-C973EC16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3AA3-D1C5-43C7-8F04-38040F33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69AC-F121-4F47-B798-67A4AF9B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F69A-0C93-4C34-8C11-620605F9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60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D05C-75EC-4853-971F-DE812A7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7FAF-5BCD-4F4F-8CEC-275B2B973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8D0B0-78A5-47A7-A9AC-D2A94CA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37ED-F464-4094-805C-F08D42E2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0AF4A-1865-40B8-86FD-34FA85C4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69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7DEE8-02E8-4EBE-B28E-F7DACDA7E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E758D-AE47-4094-89B3-6778E0322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0EAC-4C65-4F03-8114-42267B8E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3AD1-B5E8-40B6-9E00-F8924D45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AE33-6BB9-4735-8B33-1BE92E8F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67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3433-6047-46AF-8F25-58D2F0DF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F3F3-A593-4CE1-90C2-3FF69353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F329-5CCE-4C61-9E81-5E349DA5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385A-877C-4502-8FCC-99408B32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82C4-E112-4C29-97B6-647666DE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10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2334-20B0-4912-946E-67E54275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7D54-96E1-4258-BE6C-B4A3F08F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CB57-0551-40E4-9046-C63CD85E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6192-ADD2-4DCF-B99B-423633ED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EFEDC-657A-4A7F-A753-22B63E76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5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0DD3-F6CC-487F-9823-449D4D4B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64BD-E3C4-45D6-90E5-00665500D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FE80E-DE70-4342-A926-4117E5982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8B1E4-8E37-478C-AC53-9D69C92E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53D5-6DC2-40A1-8CCA-A05FDBB3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B7FF7-D419-4EDB-8DCD-B59B36F1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30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73B8-F62C-40E8-A683-B514C128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E1FD-38D2-4FD6-829E-41FD83F6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4E169-9D66-4C1D-8288-C67E948CE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D9AAD-AD55-4935-AAD2-BC241BA0D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27630-EBB7-49AA-B9E2-7CF760E82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6F74A-EC73-4D48-A29E-655F815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33134-4B53-4E61-8288-FBE26569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DFDAE-6FCD-460D-A67A-C14752C8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3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BAF6-B22D-4AC4-A395-45E00CBC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C2A79-52A4-4446-B0DE-D61CEAC5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1268D-D3EA-4509-B73A-3E0C14B0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0B186-1CCD-425F-A680-DC7138ED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82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BBAEB-1035-498A-885A-6BFF88EB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3D1EF-E85D-498E-A916-4D622CAA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604C7-BFE5-447A-BA33-E250DE5F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5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6FD0-9834-4102-8B02-F1A7563A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6C14-AA3F-40EA-91E9-2D717881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02F9E-9C39-4DFC-A8B9-78D48C10B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C5485-4986-421B-81CB-D2A23ED5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B1023-75CB-4472-BA5A-4F8BBA7F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5AC2C-9568-449A-8A9B-F44B42E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00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7F96-7B28-4D90-898D-F2EBBBE4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43B71-AB7F-4428-A448-80E587120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1B287-6E9E-4001-8C1B-3B0051D22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9ED81-82C5-49D5-A971-C7477336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50CC8-4810-411E-8A43-1947C03D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7E4DB-906B-4E6A-9FAC-7E83F99E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29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F3F9C-BCB6-4EAF-AF55-4D7261D4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17F5-AD58-4A57-A33E-578D8729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2067D-F353-4EB2-AAE0-A0C1CA06D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7B03-4521-4D05-900D-2419CF2562C2}" type="datetimeFigureOut">
              <a:rPr lang="en-AU" smtClean="0"/>
              <a:t>24/02/2022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30DA-7CD6-4E5E-98DB-2933179D3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DB72-6B15-4702-BBE8-9D4911010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43E5-BB80-428D-ADF5-97DC9759FC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23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D3773-9426-484E-9E42-BE03BF4D3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01" y="2421398"/>
            <a:ext cx="10136422" cy="1159200"/>
          </a:xfrm>
        </p:spPr>
        <p:txBody>
          <a:bodyPr anchor="b">
            <a:normAutofit/>
          </a:bodyPr>
          <a:lstStyle/>
          <a:p>
            <a:r>
              <a:rPr lang="en-US"/>
              <a:t>TIME FOR BED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7BB41-1A90-4AD8-8732-D1D92B83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226" y="3677877"/>
            <a:ext cx="8045373" cy="74228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Relaxation stretches that can be completed for bedtime</a:t>
            </a:r>
            <a:endParaRPr lang="en-AU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21DB696-99E5-4452-9221-E2C49CF13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90" y="4265613"/>
            <a:ext cx="5719445" cy="7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3019-2779-4C16-88CD-B77EC7AB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SNAKE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5099-DD19-4615-A28C-CCE59D1E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Lie on your back with your legs straight and crossed at the ankles. Raise your arms over your head and cross them at the wrists.</a:t>
            </a:r>
            <a:endParaRPr lang="en-AU" sz="4000" dirty="0">
              <a:latin typeface="+mj-lt"/>
            </a:endParaRPr>
          </a:p>
        </p:txBody>
      </p:sp>
      <p:pic>
        <p:nvPicPr>
          <p:cNvPr id="9218" name="Picture 2" descr="brown and black snake">
            <a:extLst>
              <a:ext uri="{FF2B5EF4-FFF2-40B4-BE49-F238E27FC236}">
                <a16:creationId xmlns:a16="http://schemas.microsoft.com/office/drawing/2014/main" id="{5984BF24-FE7B-4EBC-8EA5-8CB410F1C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A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644912D-1405-48B6-80EA-76AC30F5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5AB8-3860-479A-9B60-8A164BC8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DOG 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559E-D68C-41B8-ABC0-000DDDCE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Stand with your feet shoulder width distance apart. Bend forward at the hips and place your hands on the ground, also shoulder width distance apart.</a:t>
            </a:r>
            <a:endParaRPr lang="en-AU" sz="4000" dirty="0">
              <a:latin typeface="+mj-lt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28C9485-D5C2-474A-A3F0-A74B0393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574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74047FD4-2629-4E5C-8C78-7B682EE5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4FA1-2CF4-4DE8-A54B-53864BC7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DEER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0316A-D37A-4A9E-946F-F17BB131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Sit on the floor with your feet spread far apart. Bend forward at the hips and touch one foot and then the other. </a:t>
            </a:r>
            <a:endParaRPr lang="en-AU" sz="4000" dirty="0">
              <a:latin typeface="+mj-lt"/>
            </a:endParaRPr>
          </a:p>
        </p:txBody>
      </p:sp>
      <p:pic>
        <p:nvPicPr>
          <p:cNvPr id="11266" name="Picture 2" descr="red and gray deer">
            <a:extLst>
              <a:ext uri="{FF2B5EF4-FFF2-40B4-BE49-F238E27FC236}">
                <a16:creationId xmlns:a16="http://schemas.microsoft.com/office/drawing/2014/main" id="{5DAE3878-A033-4035-B591-A37D6B62E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65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0E2A9C5F-F861-4C3A-91C6-DAD38CB08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6536-4D54-4561-A3FC-914A888D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GOOSE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6CC0-D34B-453F-9EA4-3D4FBAC2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Lay on your back with your feet up against a wall and legs straight. Spread your arms on the floor, like you have 2 wings. </a:t>
            </a:r>
            <a:endParaRPr lang="en-AU" sz="4000" dirty="0">
              <a:latin typeface="+mj-lt"/>
            </a:endParaRPr>
          </a:p>
        </p:txBody>
      </p:sp>
      <p:pic>
        <p:nvPicPr>
          <p:cNvPr id="1026" name="Picture 2" descr="white swan on body of water during daytime">
            <a:extLst>
              <a:ext uri="{FF2B5EF4-FFF2-40B4-BE49-F238E27FC236}">
                <a16:creationId xmlns:a16="http://schemas.microsoft.com/office/drawing/2014/main" id="{C9EC8138-39FE-4544-AEFC-69FC76277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6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21DB696-99E5-4452-9221-E2C49CF1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6536-4D54-4561-A3FC-914A888D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CAT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6CC0-D34B-453F-9EA4-3D4FBAC2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Sit cross-legged on the floor. Bend forward at the hips and place your forehead on the floor.</a:t>
            </a:r>
            <a:endParaRPr lang="en-AU" sz="4000" dirty="0">
              <a:latin typeface="+mj-lt"/>
            </a:endParaRPr>
          </a:p>
        </p:txBody>
      </p:sp>
      <p:pic>
        <p:nvPicPr>
          <p:cNvPr id="2050" name="Picture 2" descr="brown tabby cat">
            <a:extLst>
              <a:ext uri="{FF2B5EF4-FFF2-40B4-BE49-F238E27FC236}">
                <a16:creationId xmlns:a16="http://schemas.microsoft.com/office/drawing/2014/main" id="{A54777D4-0098-4D6A-8B74-911403445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7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6FF2A77-2966-49AD-AD7B-49989F21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D0D9-D2B5-4104-BAF3-EC795220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COW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B3CD-3F97-42FE-B07B-DC916A498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Clasp your hands together behind your back. Bend forward at the hips and hold you arms – still joined – in the air. </a:t>
            </a:r>
            <a:endParaRPr lang="en-AU" sz="40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11A0C0-3318-4B00-8516-2B2ADB1EA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279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79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650CE7DE-DC1B-4A9A-B482-6EEAC8EBD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BCBD-3CE8-4493-8D32-C0A830F2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HORSE 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6D0A-F381-48AB-A6DC-0F40DA4C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Lay on your back on the floor. Pull your knees to your chest and hold. You can rock side to side if this feels good. </a:t>
            </a:r>
            <a:endParaRPr lang="en-AU" sz="4000" dirty="0">
              <a:latin typeface="+mj-lt"/>
            </a:endParaRPr>
          </a:p>
        </p:txBody>
      </p:sp>
      <p:pic>
        <p:nvPicPr>
          <p:cNvPr id="4098" name="Picture 2" descr="brown and white horse on green grass field during daytime">
            <a:extLst>
              <a:ext uri="{FF2B5EF4-FFF2-40B4-BE49-F238E27FC236}">
                <a16:creationId xmlns:a16="http://schemas.microsoft.com/office/drawing/2014/main" id="{B272B561-3CF2-4303-9713-CF0C5E1B7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14F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B8BB531D-A7D5-4178-9674-50A9E235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7459-B353-4F9A-A7FB-F9CFD413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FISH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8ED7-985D-49D3-8BBB-2689E0FFF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Take a deep breath. Puff up your cheeks and hold your breath. Slowly release this breath. </a:t>
            </a:r>
            <a:endParaRPr lang="en-AU" sz="4000" dirty="0">
              <a:latin typeface="+mj-lt"/>
            </a:endParaRPr>
          </a:p>
        </p:txBody>
      </p:sp>
      <p:pic>
        <p:nvPicPr>
          <p:cNvPr id="5122" name="Picture 2" descr="yellow and white fish in water">
            <a:extLst>
              <a:ext uri="{FF2B5EF4-FFF2-40B4-BE49-F238E27FC236}">
                <a16:creationId xmlns:a16="http://schemas.microsoft.com/office/drawing/2014/main" id="{7A1B22A2-7B86-42B4-98A9-C9B59CFEA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r="2" b="65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9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B24448-4D9E-4D23-A3BE-2FA87DA4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EAED-89CB-4034-B24A-F0264E91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34181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SHEEP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B0DD-1A74-4B91-9ABE-59CB7F76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Stand near a wall. Place both hands on the wall, at shoulder height. Bend your elbows slightly and push in and out against the wall. </a:t>
            </a:r>
            <a:endParaRPr lang="en-AU" sz="4000" dirty="0">
              <a:latin typeface="+mj-lt"/>
            </a:endParaRPr>
          </a:p>
        </p:txBody>
      </p:sp>
      <p:pic>
        <p:nvPicPr>
          <p:cNvPr id="6146" name="Picture 2" descr="white sheep on green grass field during daytime">
            <a:extLst>
              <a:ext uri="{FF2B5EF4-FFF2-40B4-BE49-F238E27FC236}">
                <a16:creationId xmlns:a16="http://schemas.microsoft.com/office/drawing/2014/main" id="{96B97E4F-EF8B-4D84-A68B-7EECA03E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356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9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991311EE-4055-41FD-93FD-09B25828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3B3B-B070-4D87-8FEB-522C3D6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BIRD 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52B7-EA86-42B9-9CDE-932FCB62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Close your eyes and take deep breaths. Breathe in through your nose and out through your mouth.</a:t>
            </a:r>
            <a:endParaRPr lang="en-AU" sz="4000" dirty="0">
              <a:latin typeface="+mj-lt"/>
            </a:endParaRPr>
          </a:p>
        </p:txBody>
      </p:sp>
      <p:pic>
        <p:nvPicPr>
          <p:cNvPr id="7170" name="Picture 2" descr="brown and orange bird on brown tree branch">
            <a:extLst>
              <a:ext uri="{FF2B5EF4-FFF2-40B4-BE49-F238E27FC236}">
                <a16:creationId xmlns:a16="http://schemas.microsoft.com/office/drawing/2014/main" id="{B2B36549-12A6-4707-BD83-545C42CDD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5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24CCCF5-C569-4AFC-8571-4F969140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F8A3-F170-47DC-8BB1-D5F47D68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LITTLE BEE </a:t>
            </a:r>
            <a:endParaRPr lang="en-AU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E9DC-CCD5-414D-A610-FAD2B1F3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Stand with your feet slightly apart. Bend forward at the hips. Swing your arms in figure 8 motions, either one at a time or at the same time.</a:t>
            </a:r>
            <a:endParaRPr lang="en-AU" sz="4000" dirty="0">
              <a:latin typeface="+mj-lt"/>
            </a:endParaRPr>
          </a:p>
        </p:txBody>
      </p:sp>
      <p:pic>
        <p:nvPicPr>
          <p:cNvPr id="8194" name="Picture 2" descr="yellow and black bee on white flowers">
            <a:extLst>
              <a:ext uri="{FF2B5EF4-FFF2-40B4-BE49-F238E27FC236}">
                <a16:creationId xmlns:a16="http://schemas.microsoft.com/office/drawing/2014/main" id="{2EACF705-1750-4748-921B-876485062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C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1579385-7CA6-4AC3-BCE2-6C05500B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71" y="5882640"/>
            <a:ext cx="7489332" cy="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52E8ED8619B48AF561B210FA03457" ma:contentTypeVersion="16" ma:contentTypeDescription="Create a new document." ma:contentTypeScope="" ma:versionID="37c013cae9a294ded5f82807d2799d09">
  <xsd:schema xmlns:xsd="http://www.w3.org/2001/XMLSchema" xmlns:xs="http://www.w3.org/2001/XMLSchema" xmlns:p="http://schemas.microsoft.com/office/2006/metadata/properties" xmlns:ns2="b7d1d270-91e4-4bc3-b39a-41cc660533d7" xmlns:ns3="bfcf4e72-ab12-496e-b2b0-4ab7890dc1ab" targetNamespace="http://schemas.microsoft.com/office/2006/metadata/properties" ma:root="true" ma:fieldsID="eeae73a32b15f0c32bb7ad91189ba455" ns2:_="" ns3:_="">
    <xsd:import namespace="b7d1d270-91e4-4bc3-b39a-41cc660533d7"/>
    <xsd:import namespace="bfcf4e72-ab12-496e-b2b0-4ab7890dc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d270-91e4-4bc3-b39a-41cc66053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f5cab0-0945-4d5f-ab19-bd8cca980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f4e72-ab12-496e-b2b0-4ab7890dc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f88ff3-e8b4-4443-9b39-ee204057d0ca}" ma:internalName="TaxCatchAll" ma:showField="CatchAllData" ma:web="bfcf4e72-ab12-496e-b2b0-4ab7890dc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d1d270-91e4-4bc3-b39a-41cc660533d7">
      <Terms xmlns="http://schemas.microsoft.com/office/infopath/2007/PartnerControls"/>
    </lcf76f155ced4ddcb4097134ff3c332f>
    <TaxCatchAll xmlns="bfcf4e72-ab12-496e-b2b0-4ab7890dc1ab" xsi:nil="true"/>
  </documentManagement>
</p:properties>
</file>

<file path=customXml/itemProps1.xml><?xml version="1.0" encoding="utf-8"?>
<ds:datastoreItem xmlns:ds="http://schemas.openxmlformats.org/officeDocument/2006/customXml" ds:itemID="{E39AFD19-1A4D-43BE-BF0B-05250FEDCDF7}"/>
</file>

<file path=customXml/itemProps2.xml><?xml version="1.0" encoding="utf-8"?>
<ds:datastoreItem xmlns:ds="http://schemas.openxmlformats.org/officeDocument/2006/customXml" ds:itemID="{74E9ECE3-D4FE-4AE1-B3DF-AA8A8B3324AB}"/>
</file>

<file path=customXml/itemProps3.xml><?xml version="1.0" encoding="utf-8"?>
<ds:datastoreItem xmlns:ds="http://schemas.openxmlformats.org/officeDocument/2006/customXml" ds:itemID="{EC6CC960-32DB-414B-9471-9B69E6E220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312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TIME FOR BED </vt:lpstr>
      <vt:lpstr>LITTLE GOOSE</vt:lpstr>
      <vt:lpstr>LITTLE CAT</vt:lpstr>
      <vt:lpstr>LITTLE COW</vt:lpstr>
      <vt:lpstr>LITTLE HORSE </vt:lpstr>
      <vt:lpstr>LITTLE FISH</vt:lpstr>
      <vt:lpstr>LITTLE SHEEP</vt:lpstr>
      <vt:lpstr>LITTLE BIRD </vt:lpstr>
      <vt:lpstr>LITTLE BEE </vt:lpstr>
      <vt:lpstr>LITTLE SNAKE</vt:lpstr>
      <vt:lpstr>LITTLE DOG </vt:lpstr>
      <vt:lpstr>LITTLE DEER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FOR BED </dc:title>
  <dc:creator>Elysia Ward</dc:creator>
  <cp:lastModifiedBy>Elysia Ward</cp:lastModifiedBy>
  <cp:revision>1</cp:revision>
  <dcterms:created xsi:type="dcterms:W3CDTF">2022-02-22T01:33:54Z</dcterms:created>
  <dcterms:modified xsi:type="dcterms:W3CDTF">2022-02-24T01:50:23Z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0x010100CBE52E8ED8619B48AF561B210FA03457</vt:lpwstr>
  </property>
</Properties>
</file>